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6" r:id="rId4"/>
    <p:sldId id="307" r:id="rId5"/>
    <p:sldId id="258" r:id="rId6"/>
    <p:sldId id="308" r:id="rId7"/>
    <p:sldId id="309" r:id="rId8"/>
    <p:sldId id="310" r:id="rId9"/>
    <p:sldId id="311" r:id="rId10"/>
    <p:sldId id="261" r:id="rId11"/>
    <p:sldId id="268" r:id="rId12"/>
    <p:sldId id="312" r:id="rId13"/>
    <p:sldId id="313" r:id="rId14"/>
  </p:sldIdLst>
  <p:sldSz cx="9144000" cy="5143500" type="screen16x9"/>
  <p:notesSz cx="6858000" cy="9144000"/>
  <p:embeddedFontLst>
    <p:embeddedFont>
      <p:font typeface="Chulabhorn Likit Text" panose="00000500000000000000" pitchFamily="50" charset="-34"/>
      <p:regular r:id="rId16"/>
      <p:bold r:id="rId17"/>
    </p:embeddedFont>
    <p:embeddedFont>
      <p:font typeface="Comfortaa" panose="020B0604020202020204" charset="0"/>
      <p:regular r:id="rId18"/>
      <p:bold r:id="rId19"/>
    </p:embeddedFont>
    <p:embeddedFont>
      <p:font typeface="Patrick Hand SC" panose="00000500000000000000" pitchFamily="2" charset="0"/>
      <p:regular r:id="rId20"/>
    </p:embeddedFont>
    <p:embeddedFont>
      <p:font typeface="Quicksand" panose="020B0604020202020204" charset="0"/>
      <p:regular r:id="rId21"/>
      <p:bold r:id="rId22"/>
    </p:embeddedFont>
    <p:embeddedFont>
      <p:font typeface="Roboto Condensed Light" panose="02000000000000000000" pitchFamily="2" charset="0"/>
      <p:regular r:id="rId23"/>
      <p:italic r:id="rId24"/>
    </p:embeddedFont>
    <p:embeddedFont>
      <p:font typeface="Sukhumvit Set" panose="02000506000000020004" pitchFamily="2" charset="-34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2FEF6E-9B83-46BB-A65B-58B16AF36452}">
  <a:tblStyle styleId="{1B2FEF6E-9B83-46BB-A65B-58B16AF364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 snapToGrid="0">
      <p:cViewPr>
        <p:scale>
          <a:sx n="75" d="100"/>
          <a:sy n="75" d="100"/>
        </p:scale>
        <p:origin x="12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gb0762f9524_0_1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7" name="Google Shape;907;gb0762f9524_0_1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gb0b8984cf7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5" name="Google Shape;1265;gb0b8984cf7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gb0762f9524_0_1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7" name="Google Shape;907;gb0762f9524_0_1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1570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gb0b8984cf7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5" name="Google Shape;1265;gb0b8984cf7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7410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b0b8984cf7_0_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b0b8984cf7_0_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gb0b8984cf7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4" name="Google Shape;1544;gb0b8984cf7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b0b8984cf7_0_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b0b8984cf7_0_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326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gb0cb0f2717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4" name="Google Shape;734;gb0cb0f2717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b0b8984cf7_0_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b0b8984cf7_0_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266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b0762f9524_0_1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b0762f9524_0_1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706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gb0cb0f2717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4" name="Google Shape;734;gb0cb0f2717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886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gb0b8984cf7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4" name="Google Shape;1544;gb0b8984cf7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715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892995" flipH="1">
            <a:off x="2477348" y="239774"/>
            <a:ext cx="6221261" cy="4280698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0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892995" flipH="1">
            <a:off x="2441602" y="170268"/>
            <a:ext cx="6221261" cy="4280698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900299">
            <a:off x="8130790" y="834960"/>
            <a:ext cx="330605" cy="536025"/>
          </a:xfrm>
          <a:custGeom>
            <a:avLst/>
            <a:gdLst/>
            <a:ahLst/>
            <a:cxnLst/>
            <a:rect l="l" t="t" r="r" b="b"/>
            <a:pathLst>
              <a:path w="13800" h="16206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lnTo>
                  <a:pt x="1" y="15633"/>
                </a:lnTo>
                <a:cubicBezTo>
                  <a:pt x="1" y="15958"/>
                  <a:pt x="260" y="16206"/>
                  <a:pt x="554" y="16206"/>
                </a:cubicBezTo>
                <a:cubicBezTo>
                  <a:pt x="626" y="16206"/>
                  <a:pt x="701" y="16190"/>
                  <a:pt x="774" y="16157"/>
                </a:cubicBezTo>
                <a:lnTo>
                  <a:pt x="6668" y="13633"/>
                </a:lnTo>
                <a:cubicBezTo>
                  <a:pt x="6745" y="13597"/>
                  <a:pt x="6823" y="13580"/>
                  <a:pt x="6899" y="13580"/>
                </a:cubicBezTo>
                <a:cubicBezTo>
                  <a:pt x="6975" y="13580"/>
                  <a:pt x="7049" y="13597"/>
                  <a:pt x="7120" y="13633"/>
                </a:cubicBezTo>
                <a:lnTo>
                  <a:pt x="13014" y="16157"/>
                </a:lnTo>
                <a:cubicBezTo>
                  <a:pt x="13086" y="16187"/>
                  <a:pt x="13159" y="16201"/>
                  <a:pt x="13231" y="16201"/>
                </a:cubicBezTo>
                <a:cubicBezTo>
                  <a:pt x="13529" y="16201"/>
                  <a:pt x="13800" y="15962"/>
                  <a:pt x="13800" y="15645"/>
                </a:cubicBezTo>
                <a:lnTo>
                  <a:pt x="13800" y="560"/>
                </a:lnTo>
                <a:cubicBezTo>
                  <a:pt x="13800" y="251"/>
                  <a:pt x="13538" y="1"/>
                  <a:pt x="13228" y="1"/>
                </a:cubicBezTo>
                <a:close/>
              </a:path>
            </a:pathLst>
          </a:custGeom>
          <a:solidFill>
            <a:srgbClr val="FFCC00">
              <a:alpha val="410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9570">
            <a:off x="736902" y="34087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9570">
            <a:off x="675832" y="-37409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 rot="175">
            <a:off x="1104425" y="540323"/>
            <a:ext cx="5895900" cy="17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800"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 rot="1352">
            <a:off x="1382675" y="2439025"/>
            <a:ext cx="5339400" cy="4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-76200" y="-9450"/>
            <a:ext cx="4604100" cy="5162400"/>
          </a:xfrm>
          <a:prstGeom prst="rect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Google Shape;134;p14"/>
          <p:cNvGrpSpPr/>
          <p:nvPr/>
        </p:nvGrpSpPr>
        <p:grpSpPr>
          <a:xfrm>
            <a:off x="541198" y="255767"/>
            <a:ext cx="8061616" cy="5279655"/>
            <a:chOff x="739350" y="228775"/>
            <a:chExt cx="7693850" cy="5038800"/>
          </a:xfrm>
        </p:grpSpPr>
        <p:sp>
          <p:nvSpPr>
            <p:cNvPr id="135" name="Google Shape;135;p14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4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137;p14"/>
          <p:cNvSpPr txBox="1">
            <a:spLocks noGrp="1"/>
          </p:cNvSpPr>
          <p:nvPr>
            <p:ph type="title"/>
          </p:nvPr>
        </p:nvSpPr>
        <p:spPr>
          <a:xfrm>
            <a:off x="1733550" y="5531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43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3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7"/>
          <p:cNvSpPr/>
          <p:nvPr/>
        </p:nvSpPr>
        <p:spPr>
          <a:xfrm flipH="1">
            <a:off x="4396800" y="3575"/>
            <a:ext cx="47472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" name="Google Shape;155;p17"/>
          <p:cNvGrpSpPr/>
          <p:nvPr/>
        </p:nvGrpSpPr>
        <p:grpSpPr>
          <a:xfrm>
            <a:off x="3935539" y="-741579"/>
            <a:ext cx="5349406" cy="4344106"/>
            <a:chOff x="1430435" y="706208"/>
            <a:chExt cx="7147790" cy="5804524"/>
          </a:xfrm>
        </p:grpSpPr>
        <p:sp>
          <p:nvSpPr>
            <p:cNvPr id="156" name="Google Shape;156;p17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7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7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159;p17"/>
          <p:cNvGrpSpPr/>
          <p:nvPr/>
        </p:nvGrpSpPr>
        <p:grpSpPr>
          <a:xfrm flipH="1">
            <a:off x="-360236" y="1468221"/>
            <a:ext cx="5349406" cy="4344106"/>
            <a:chOff x="1430435" y="706208"/>
            <a:chExt cx="7147790" cy="5804524"/>
          </a:xfrm>
        </p:grpSpPr>
        <p:sp>
          <p:nvSpPr>
            <p:cNvPr id="160" name="Google Shape;160;p17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7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" name="Google Shape;163;p17"/>
          <p:cNvGrpSpPr/>
          <p:nvPr/>
        </p:nvGrpSpPr>
        <p:grpSpPr>
          <a:xfrm>
            <a:off x="586051" y="844600"/>
            <a:ext cx="7971899" cy="3461454"/>
            <a:chOff x="586051" y="844600"/>
            <a:chExt cx="7971899" cy="3461454"/>
          </a:xfrm>
        </p:grpSpPr>
        <p:sp>
          <p:nvSpPr>
            <p:cNvPr id="164" name="Google Shape;164;p17"/>
            <p:cNvSpPr/>
            <p:nvPr/>
          </p:nvSpPr>
          <p:spPr>
            <a:xfrm rot="5400000">
              <a:off x="4929150" y="663700"/>
              <a:ext cx="3447900" cy="3809700"/>
            </a:xfrm>
            <a:prstGeom prst="round2SameRect">
              <a:avLst>
                <a:gd name="adj1" fmla="val 3886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7"/>
            <p:cNvSpPr/>
            <p:nvPr/>
          </p:nvSpPr>
          <p:spPr>
            <a:xfrm rot="-9631">
              <a:off x="603527" y="852182"/>
              <a:ext cx="5193881" cy="3446685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" name="Google Shape;166;p17"/>
          <p:cNvSpPr txBox="1">
            <a:spLocks noGrp="1"/>
          </p:cNvSpPr>
          <p:nvPr>
            <p:ph type="title"/>
          </p:nvPr>
        </p:nvSpPr>
        <p:spPr>
          <a:xfrm>
            <a:off x="2893500" y="1937313"/>
            <a:ext cx="5558400" cy="84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 idx="2" hasCustomPrompt="1"/>
          </p:nvPr>
        </p:nvSpPr>
        <p:spPr>
          <a:xfrm>
            <a:off x="1055300" y="1992500"/>
            <a:ext cx="1665000" cy="11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68" name="Google Shape;168;p17"/>
          <p:cNvSpPr txBox="1">
            <a:spLocks noGrp="1"/>
          </p:cNvSpPr>
          <p:nvPr>
            <p:ph type="subTitle" idx="1"/>
          </p:nvPr>
        </p:nvSpPr>
        <p:spPr>
          <a:xfrm rot="1159">
            <a:off x="2893500" y="2779188"/>
            <a:ext cx="5339400" cy="3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3_1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8"/>
          <p:cNvSpPr/>
          <p:nvPr/>
        </p:nvSpPr>
        <p:spPr>
          <a:xfrm flipH="1">
            <a:off x="4396800" y="3575"/>
            <a:ext cx="47472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" name="Google Shape;172;p18"/>
          <p:cNvGrpSpPr/>
          <p:nvPr/>
        </p:nvGrpSpPr>
        <p:grpSpPr>
          <a:xfrm>
            <a:off x="3935539" y="-741579"/>
            <a:ext cx="5349406" cy="4344106"/>
            <a:chOff x="1430435" y="706208"/>
            <a:chExt cx="7147790" cy="5804524"/>
          </a:xfrm>
        </p:grpSpPr>
        <p:sp>
          <p:nvSpPr>
            <p:cNvPr id="173" name="Google Shape;173;p18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8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8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Google Shape;176;p18"/>
          <p:cNvGrpSpPr/>
          <p:nvPr/>
        </p:nvGrpSpPr>
        <p:grpSpPr>
          <a:xfrm flipH="1">
            <a:off x="-360236" y="1468221"/>
            <a:ext cx="5349406" cy="4344106"/>
            <a:chOff x="1430435" y="706208"/>
            <a:chExt cx="7147790" cy="5804524"/>
          </a:xfrm>
        </p:grpSpPr>
        <p:sp>
          <p:nvSpPr>
            <p:cNvPr id="177" name="Google Shape;177;p18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8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8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" name="Google Shape;180;p18"/>
          <p:cNvGrpSpPr/>
          <p:nvPr/>
        </p:nvGrpSpPr>
        <p:grpSpPr>
          <a:xfrm>
            <a:off x="586051" y="844600"/>
            <a:ext cx="7971899" cy="3461454"/>
            <a:chOff x="586051" y="844600"/>
            <a:chExt cx="7971899" cy="3461454"/>
          </a:xfrm>
        </p:grpSpPr>
        <p:sp>
          <p:nvSpPr>
            <p:cNvPr id="181" name="Google Shape;181;p18"/>
            <p:cNvSpPr/>
            <p:nvPr/>
          </p:nvSpPr>
          <p:spPr>
            <a:xfrm rot="5400000">
              <a:off x="4929150" y="663700"/>
              <a:ext cx="3447900" cy="3809700"/>
            </a:xfrm>
            <a:prstGeom prst="round2SameRect">
              <a:avLst>
                <a:gd name="adj1" fmla="val 3886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8"/>
            <p:cNvSpPr/>
            <p:nvPr/>
          </p:nvSpPr>
          <p:spPr>
            <a:xfrm rot="-9631">
              <a:off x="603527" y="852182"/>
              <a:ext cx="5193881" cy="3446685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18"/>
          <p:cNvSpPr txBox="1">
            <a:spLocks noGrp="1"/>
          </p:cNvSpPr>
          <p:nvPr>
            <p:ph type="title"/>
          </p:nvPr>
        </p:nvSpPr>
        <p:spPr>
          <a:xfrm flipH="1">
            <a:off x="1026100" y="1899763"/>
            <a:ext cx="5558400" cy="84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5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605300" y="1954950"/>
            <a:ext cx="1665000" cy="11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1"/>
          </p:nvPr>
        </p:nvSpPr>
        <p:spPr>
          <a:xfrm rot="-1159" flipH="1">
            <a:off x="1026100" y="2741638"/>
            <a:ext cx="5339400" cy="3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3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3"/>
          <p:cNvSpPr/>
          <p:nvPr/>
        </p:nvSpPr>
        <p:spPr>
          <a:xfrm flipH="1">
            <a:off x="0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0" name="Google Shape;240;p23"/>
          <p:cNvGrpSpPr/>
          <p:nvPr/>
        </p:nvGrpSpPr>
        <p:grpSpPr>
          <a:xfrm>
            <a:off x="3339027" y="1113425"/>
            <a:ext cx="5955628" cy="4833786"/>
            <a:chOff x="2031957" y="-524742"/>
            <a:chExt cx="7112047" cy="5772374"/>
          </a:xfrm>
        </p:grpSpPr>
        <p:sp>
          <p:nvSpPr>
            <p:cNvPr id="241" name="Google Shape;241;p23"/>
            <p:cNvSpPr/>
            <p:nvPr/>
          </p:nvSpPr>
          <p:spPr>
            <a:xfrm rot="892995" flipH="1">
              <a:off x="2477348" y="2397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 rot="892995" flipH="1">
              <a:off x="2477352" y="20241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 rot="900299">
              <a:off x="8130790" y="8349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rgbClr val="FFCC00">
                <a:alpha val="41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Google Shape;244;p23"/>
          <p:cNvSpPr/>
          <p:nvPr/>
        </p:nvSpPr>
        <p:spPr>
          <a:xfrm rot="-9572">
            <a:off x="1119746" y="105341"/>
            <a:ext cx="6968337" cy="4624313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3"/>
          <p:cNvSpPr/>
          <p:nvPr/>
        </p:nvSpPr>
        <p:spPr>
          <a:xfrm rot="-9572">
            <a:off x="1055909" y="30605"/>
            <a:ext cx="6968337" cy="4624313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23"/>
          <p:cNvGrpSpPr/>
          <p:nvPr/>
        </p:nvGrpSpPr>
        <p:grpSpPr>
          <a:xfrm rot="2700000">
            <a:off x="6985464" y="35048"/>
            <a:ext cx="932837" cy="932837"/>
            <a:chOff x="7898308" y="723458"/>
            <a:chExt cx="932846" cy="932846"/>
          </a:xfrm>
        </p:grpSpPr>
        <p:sp>
          <p:nvSpPr>
            <p:cNvPr id="247" name="Google Shape;247;p23"/>
            <p:cNvSpPr/>
            <p:nvPr/>
          </p:nvSpPr>
          <p:spPr>
            <a:xfrm rot="-8100000">
              <a:off x="7846236" y="1048814"/>
              <a:ext cx="1037025" cy="282169"/>
            </a:xfrm>
            <a:custGeom>
              <a:avLst/>
              <a:gdLst/>
              <a:ahLst/>
              <a:cxnLst/>
              <a:rect l="l" t="t" r="r" b="b"/>
              <a:pathLst>
                <a:path w="39387" h="10717" extrusionOk="0">
                  <a:moveTo>
                    <a:pt x="418" y="1"/>
                  </a:moveTo>
                  <a:cubicBezTo>
                    <a:pt x="156" y="1"/>
                    <a:pt x="1" y="310"/>
                    <a:pt x="167" y="525"/>
                  </a:cubicBezTo>
                  <a:lnTo>
                    <a:pt x="3692" y="5168"/>
                  </a:lnTo>
                  <a:cubicBezTo>
                    <a:pt x="3787" y="5263"/>
                    <a:pt x="3787" y="5430"/>
                    <a:pt x="3692" y="5549"/>
                  </a:cubicBezTo>
                  <a:lnTo>
                    <a:pt x="167" y="10193"/>
                  </a:lnTo>
                  <a:cubicBezTo>
                    <a:pt x="1" y="10407"/>
                    <a:pt x="167" y="10717"/>
                    <a:pt x="441" y="10717"/>
                  </a:cubicBezTo>
                  <a:lnTo>
                    <a:pt x="39053" y="10717"/>
                  </a:lnTo>
                  <a:cubicBezTo>
                    <a:pt x="39232" y="10717"/>
                    <a:pt x="39387" y="10562"/>
                    <a:pt x="39387" y="10383"/>
                  </a:cubicBezTo>
                  <a:lnTo>
                    <a:pt x="39387" y="322"/>
                  </a:lnTo>
                  <a:cubicBezTo>
                    <a:pt x="39387" y="144"/>
                    <a:pt x="39232" y="1"/>
                    <a:pt x="39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3"/>
            <p:cNvSpPr/>
            <p:nvPr/>
          </p:nvSpPr>
          <p:spPr>
            <a:xfrm rot="-8100000">
              <a:off x="7976996" y="733019"/>
              <a:ext cx="143915" cy="282169"/>
            </a:xfrm>
            <a:custGeom>
              <a:avLst/>
              <a:gdLst/>
              <a:ahLst/>
              <a:cxnLst/>
              <a:rect l="l" t="t" r="r" b="b"/>
              <a:pathLst>
                <a:path w="5466" h="10717" extrusionOk="0">
                  <a:moveTo>
                    <a:pt x="1" y="1"/>
                  </a:moveTo>
                  <a:lnTo>
                    <a:pt x="1" y="10717"/>
                  </a:lnTo>
                  <a:lnTo>
                    <a:pt x="5013" y="10717"/>
                  </a:lnTo>
                  <a:cubicBezTo>
                    <a:pt x="5275" y="10717"/>
                    <a:pt x="5466" y="10526"/>
                    <a:pt x="5466" y="10264"/>
                  </a:cubicBezTo>
                  <a:lnTo>
                    <a:pt x="5466" y="441"/>
                  </a:lnTo>
                  <a:cubicBezTo>
                    <a:pt x="5466" y="191"/>
                    <a:pt x="5275" y="1"/>
                    <a:pt x="5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3"/>
            <p:cNvSpPr/>
            <p:nvPr/>
          </p:nvSpPr>
          <p:spPr>
            <a:xfrm rot="-8100000">
              <a:off x="7985994" y="711291"/>
              <a:ext cx="82463" cy="282169"/>
            </a:xfrm>
            <a:custGeom>
              <a:avLst/>
              <a:gdLst/>
              <a:ahLst/>
              <a:cxnLst/>
              <a:rect l="l" t="t" r="r" b="b"/>
              <a:pathLst>
                <a:path w="3132" h="10717" extrusionOk="0">
                  <a:moveTo>
                    <a:pt x="0" y="1"/>
                  </a:moveTo>
                  <a:lnTo>
                    <a:pt x="0" y="10717"/>
                  </a:lnTo>
                  <a:lnTo>
                    <a:pt x="2763" y="10717"/>
                  </a:lnTo>
                  <a:cubicBezTo>
                    <a:pt x="2965" y="10717"/>
                    <a:pt x="3132" y="10550"/>
                    <a:pt x="3132" y="10347"/>
                  </a:cubicBezTo>
                  <a:lnTo>
                    <a:pt x="3132" y="370"/>
                  </a:lnTo>
                  <a:cubicBezTo>
                    <a:pt x="3132" y="168"/>
                    <a:pt x="2965" y="1"/>
                    <a:pt x="2763" y="1"/>
                  </a:cubicBezTo>
                  <a:close/>
                </a:path>
              </a:pathLst>
            </a:custGeom>
            <a:solidFill>
              <a:srgbClr val="9AA6FD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3"/>
            <p:cNvSpPr/>
            <p:nvPr/>
          </p:nvSpPr>
          <p:spPr>
            <a:xfrm rot="-8100000">
              <a:off x="8319977" y="1157874"/>
              <a:ext cx="59583" cy="50447"/>
            </a:xfrm>
            <a:custGeom>
              <a:avLst/>
              <a:gdLst/>
              <a:ahLst/>
              <a:cxnLst/>
              <a:rect l="l" t="t" r="r" b="b"/>
              <a:pathLst>
                <a:path w="2263" h="1916" extrusionOk="0">
                  <a:moveTo>
                    <a:pt x="1692" y="0"/>
                  </a:moveTo>
                  <a:cubicBezTo>
                    <a:pt x="1435" y="0"/>
                    <a:pt x="1164" y="188"/>
                    <a:pt x="1072" y="451"/>
                  </a:cubicBezTo>
                  <a:cubicBezTo>
                    <a:pt x="964" y="213"/>
                    <a:pt x="798" y="94"/>
                    <a:pt x="500" y="94"/>
                  </a:cubicBezTo>
                  <a:cubicBezTo>
                    <a:pt x="179" y="106"/>
                    <a:pt x="0" y="428"/>
                    <a:pt x="48" y="701"/>
                  </a:cubicBezTo>
                  <a:cubicBezTo>
                    <a:pt x="167" y="1237"/>
                    <a:pt x="881" y="1654"/>
                    <a:pt x="1322" y="1916"/>
                  </a:cubicBezTo>
                  <a:lnTo>
                    <a:pt x="1369" y="1904"/>
                  </a:lnTo>
                  <a:cubicBezTo>
                    <a:pt x="1715" y="1606"/>
                    <a:pt x="2262" y="1106"/>
                    <a:pt x="2215" y="594"/>
                  </a:cubicBezTo>
                  <a:cubicBezTo>
                    <a:pt x="2163" y="167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3"/>
            <p:cNvSpPr/>
            <p:nvPr/>
          </p:nvSpPr>
          <p:spPr>
            <a:xfrm rot="-8100000">
              <a:off x="8343960" y="1249202"/>
              <a:ext cx="59583" cy="50394"/>
            </a:xfrm>
            <a:custGeom>
              <a:avLst/>
              <a:gdLst/>
              <a:ahLst/>
              <a:cxnLst/>
              <a:rect l="l" t="t" r="r" b="b"/>
              <a:pathLst>
                <a:path w="2263" h="1914" extrusionOk="0">
                  <a:moveTo>
                    <a:pt x="1689" y="0"/>
                  </a:moveTo>
                  <a:cubicBezTo>
                    <a:pt x="1430" y="0"/>
                    <a:pt x="1158" y="185"/>
                    <a:pt x="1072" y="437"/>
                  </a:cubicBezTo>
                  <a:cubicBezTo>
                    <a:pt x="965" y="199"/>
                    <a:pt x="798" y="80"/>
                    <a:pt x="500" y="80"/>
                  </a:cubicBezTo>
                  <a:cubicBezTo>
                    <a:pt x="179" y="92"/>
                    <a:pt x="0" y="425"/>
                    <a:pt x="48" y="687"/>
                  </a:cubicBezTo>
                  <a:cubicBezTo>
                    <a:pt x="167" y="1223"/>
                    <a:pt x="881" y="1639"/>
                    <a:pt x="1322" y="1913"/>
                  </a:cubicBezTo>
                  <a:lnTo>
                    <a:pt x="1370" y="1901"/>
                  </a:lnTo>
                  <a:cubicBezTo>
                    <a:pt x="1715" y="1604"/>
                    <a:pt x="2263" y="1092"/>
                    <a:pt x="2215" y="592"/>
                  </a:cubicBezTo>
                  <a:cubicBezTo>
                    <a:pt x="2163" y="164"/>
                    <a:pt x="1932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3"/>
            <p:cNvSpPr/>
            <p:nvPr/>
          </p:nvSpPr>
          <p:spPr>
            <a:xfrm rot="-8100000">
              <a:off x="8228713" y="1153323"/>
              <a:ext cx="59267" cy="50473"/>
            </a:xfrm>
            <a:custGeom>
              <a:avLst/>
              <a:gdLst/>
              <a:ahLst/>
              <a:cxnLst/>
              <a:rect l="l" t="t" r="r" b="b"/>
              <a:pathLst>
                <a:path w="2251" h="1917" extrusionOk="0">
                  <a:moveTo>
                    <a:pt x="1689" y="1"/>
                  </a:moveTo>
                  <a:cubicBezTo>
                    <a:pt x="1435" y="1"/>
                    <a:pt x="1163" y="185"/>
                    <a:pt x="1072" y="440"/>
                  </a:cubicBezTo>
                  <a:cubicBezTo>
                    <a:pt x="977" y="202"/>
                    <a:pt x="810" y="83"/>
                    <a:pt x="513" y="83"/>
                  </a:cubicBezTo>
                  <a:cubicBezTo>
                    <a:pt x="179" y="107"/>
                    <a:pt x="1" y="428"/>
                    <a:pt x="48" y="702"/>
                  </a:cubicBezTo>
                  <a:cubicBezTo>
                    <a:pt x="167" y="1238"/>
                    <a:pt x="882" y="1654"/>
                    <a:pt x="1334" y="1916"/>
                  </a:cubicBezTo>
                  <a:lnTo>
                    <a:pt x="1358" y="1916"/>
                  </a:lnTo>
                  <a:cubicBezTo>
                    <a:pt x="1703" y="1619"/>
                    <a:pt x="2251" y="1119"/>
                    <a:pt x="2203" y="607"/>
                  </a:cubicBezTo>
                  <a:cubicBezTo>
                    <a:pt x="2163" y="170"/>
                    <a:pt x="1934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3"/>
            <p:cNvSpPr/>
            <p:nvPr/>
          </p:nvSpPr>
          <p:spPr>
            <a:xfrm rot="-8100000">
              <a:off x="8305860" y="1056374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7" y="0"/>
                    <a:pt x="1164" y="188"/>
                    <a:pt x="1072" y="450"/>
                  </a:cubicBezTo>
                  <a:cubicBezTo>
                    <a:pt x="965" y="212"/>
                    <a:pt x="810" y="93"/>
                    <a:pt x="513" y="93"/>
                  </a:cubicBezTo>
                  <a:cubicBezTo>
                    <a:pt x="179" y="105"/>
                    <a:pt x="1" y="426"/>
                    <a:pt x="48" y="700"/>
                  </a:cubicBezTo>
                  <a:cubicBezTo>
                    <a:pt x="155" y="1248"/>
                    <a:pt x="870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3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3"/>
            <p:cNvSpPr/>
            <p:nvPr/>
          </p:nvSpPr>
          <p:spPr>
            <a:xfrm rot="-8100000">
              <a:off x="8425735" y="1167415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92" y="0"/>
                  </a:moveTo>
                  <a:cubicBezTo>
                    <a:pt x="1432" y="0"/>
                    <a:pt x="1158" y="186"/>
                    <a:pt x="1072" y="438"/>
                  </a:cubicBezTo>
                  <a:cubicBezTo>
                    <a:pt x="965" y="200"/>
                    <a:pt x="798" y="81"/>
                    <a:pt x="500" y="81"/>
                  </a:cubicBezTo>
                  <a:cubicBezTo>
                    <a:pt x="179" y="93"/>
                    <a:pt x="0" y="426"/>
                    <a:pt x="48" y="688"/>
                  </a:cubicBezTo>
                  <a:cubicBezTo>
                    <a:pt x="167" y="1224"/>
                    <a:pt x="881" y="1641"/>
                    <a:pt x="1322" y="1915"/>
                  </a:cubicBezTo>
                  <a:lnTo>
                    <a:pt x="1370" y="1891"/>
                  </a:lnTo>
                  <a:cubicBezTo>
                    <a:pt x="1715" y="1593"/>
                    <a:pt x="2263" y="1093"/>
                    <a:pt x="2215" y="581"/>
                  </a:cubicBezTo>
                  <a:cubicBezTo>
                    <a:pt x="2163" y="162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3"/>
            <p:cNvSpPr/>
            <p:nvPr/>
          </p:nvSpPr>
          <p:spPr>
            <a:xfrm rot="-8100000">
              <a:off x="8532133" y="1360144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1"/>
                  </a:moveTo>
                  <a:cubicBezTo>
                    <a:pt x="1432" y="1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3"/>
                    <a:pt x="48" y="695"/>
                  </a:cubicBezTo>
                  <a:cubicBezTo>
                    <a:pt x="167" y="1230"/>
                    <a:pt x="882" y="1647"/>
                    <a:pt x="1322" y="1921"/>
                  </a:cubicBezTo>
                  <a:lnTo>
                    <a:pt x="1358" y="1921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1"/>
                    <a:pt x="1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3"/>
            <p:cNvSpPr/>
            <p:nvPr/>
          </p:nvSpPr>
          <p:spPr>
            <a:xfrm rot="-8100000">
              <a:off x="8445524" y="1360053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7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55" y="1248"/>
                    <a:pt x="869" y="1664"/>
                    <a:pt x="1310" y="1938"/>
                  </a:cubicBezTo>
                  <a:lnTo>
                    <a:pt x="1358" y="1914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69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3"/>
            <p:cNvSpPr/>
            <p:nvPr/>
          </p:nvSpPr>
          <p:spPr>
            <a:xfrm rot="-8100000">
              <a:off x="8512883" y="1466326"/>
              <a:ext cx="59293" cy="50473"/>
            </a:xfrm>
            <a:custGeom>
              <a:avLst/>
              <a:gdLst/>
              <a:ahLst/>
              <a:cxnLst/>
              <a:rect l="l" t="t" r="r" b="b"/>
              <a:pathLst>
                <a:path w="2252" h="1917" extrusionOk="0">
                  <a:moveTo>
                    <a:pt x="1685" y="1"/>
                  </a:moveTo>
                  <a:cubicBezTo>
                    <a:pt x="1432" y="1"/>
                    <a:pt x="1164" y="185"/>
                    <a:pt x="1073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80" y="107"/>
                    <a:pt x="1" y="428"/>
                    <a:pt x="49" y="702"/>
                  </a:cubicBezTo>
                  <a:cubicBezTo>
                    <a:pt x="168" y="1238"/>
                    <a:pt x="882" y="1654"/>
                    <a:pt x="1323" y="1916"/>
                  </a:cubicBezTo>
                  <a:lnTo>
                    <a:pt x="1358" y="1916"/>
                  </a:lnTo>
                  <a:cubicBezTo>
                    <a:pt x="1692" y="1619"/>
                    <a:pt x="2251" y="1119"/>
                    <a:pt x="2204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3"/>
            <p:cNvSpPr/>
            <p:nvPr/>
          </p:nvSpPr>
          <p:spPr>
            <a:xfrm rot="-8100000">
              <a:off x="8535264" y="1555867"/>
              <a:ext cx="51737" cy="24802"/>
            </a:xfrm>
            <a:custGeom>
              <a:avLst/>
              <a:gdLst/>
              <a:ahLst/>
              <a:cxnLst/>
              <a:rect l="l" t="t" r="r" b="b"/>
              <a:pathLst>
                <a:path w="1965" h="942" extrusionOk="0">
                  <a:moveTo>
                    <a:pt x="0" y="1"/>
                  </a:moveTo>
                  <a:cubicBezTo>
                    <a:pt x="262" y="406"/>
                    <a:pt x="798" y="715"/>
                    <a:pt x="1155" y="942"/>
                  </a:cubicBezTo>
                  <a:lnTo>
                    <a:pt x="1191" y="918"/>
                  </a:lnTo>
                  <a:cubicBezTo>
                    <a:pt x="1453" y="703"/>
                    <a:pt x="1822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3"/>
            <p:cNvSpPr/>
            <p:nvPr/>
          </p:nvSpPr>
          <p:spPr>
            <a:xfrm rot="-8100000">
              <a:off x="8614627" y="1508983"/>
              <a:ext cx="54870" cy="49841"/>
            </a:xfrm>
            <a:custGeom>
              <a:avLst/>
              <a:gdLst/>
              <a:ahLst/>
              <a:cxnLst/>
              <a:rect l="l" t="t" r="r" b="b"/>
              <a:pathLst>
                <a:path w="2084" h="1893" extrusionOk="0">
                  <a:moveTo>
                    <a:pt x="1530" y="1"/>
                  </a:moveTo>
                  <a:cubicBezTo>
                    <a:pt x="1276" y="1"/>
                    <a:pt x="1008" y="184"/>
                    <a:pt x="917" y="440"/>
                  </a:cubicBezTo>
                  <a:cubicBezTo>
                    <a:pt x="810" y="202"/>
                    <a:pt x="643" y="83"/>
                    <a:pt x="346" y="83"/>
                  </a:cubicBezTo>
                  <a:cubicBezTo>
                    <a:pt x="203" y="83"/>
                    <a:pt x="84" y="166"/>
                    <a:pt x="0" y="261"/>
                  </a:cubicBezTo>
                  <a:lnTo>
                    <a:pt x="1239" y="1892"/>
                  </a:lnTo>
                  <a:cubicBezTo>
                    <a:pt x="1584" y="1595"/>
                    <a:pt x="2084" y="1095"/>
                    <a:pt x="2048" y="607"/>
                  </a:cubicBezTo>
                  <a:cubicBezTo>
                    <a:pt x="2002" y="170"/>
                    <a:pt x="1772" y="1"/>
                    <a:pt x="1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3"/>
            <p:cNvSpPr/>
            <p:nvPr/>
          </p:nvSpPr>
          <p:spPr>
            <a:xfrm rot="-8100000">
              <a:off x="8623240" y="1393739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87" y="0"/>
                  </a:moveTo>
                  <a:cubicBezTo>
                    <a:pt x="1426" y="0"/>
                    <a:pt x="1152" y="186"/>
                    <a:pt x="1072" y="438"/>
                  </a:cubicBezTo>
                  <a:cubicBezTo>
                    <a:pt x="964" y="200"/>
                    <a:pt x="798" y="81"/>
                    <a:pt x="500" y="81"/>
                  </a:cubicBezTo>
                  <a:cubicBezTo>
                    <a:pt x="179" y="93"/>
                    <a:pt x="0" y="426"/>
                    <a:pt x="36" y="688"/>
                  </a:cubicBezTo>
                  <a:cubicBezTo>
                    <a:pt x="155" y="1224"/>
                    <a:pt x="869" y="1641"/>
                    <a:pt x="1322" y="1915"/>
                  </a:cubicBezTo>
                  <a:lnTo>
                    <a:pt x="1369" y="1891"/>
                  </a:lnTo>
                  <a:cubicBezTo>
                    <a:pt x="1703" y="1593"/>
                    <a:pt x="2262" y="1093"/>
                    <a:pt x="2215" y="581"/>
                  </a:cubicBezTo>
                  <a:cubicBezTo>
                    <a:pt x="2163" y="162"/>
                    <a:pt x="1931" y="0"/>
                    <a:pt x="16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3"/>
            <p:cNvSpPr/>
            <p:nvPr/>
          </p:nvSpPr>
          <p:spPr>
            <a:xfrm rot="-8100000">
              <a:off x="8716812" y="1433334"/>
              <a:ext cx="48920" cy="51052"/>
            </a:xfrm>
            <a:custGeom>
              <a:avLst/>
              <a:gdLst/>
              <a:ahLst/>
              <a:cxnLst/>
              <a:rect l="l" t="t" r="r" b="b"/>
              <a:pathLst>
                <a:path w="1858" h="1939" extrusionOk="0">
                  <a:moveTo>
                    <a:pt x="1307" y="0"/>
                  </a:moveTo>
                  <a:cubicBezTo>
                    <a:pt x="1053" y="0"/>
                    <a:pt x="783" y="188"/>
                    <a:pt x="691" y="450"/>
                  </a:cubicBezTo>
                  <a:cubicBezTo>
                    <a:pt x="667" y="426"/>
                    <a:pt x="667" y="414"/>
                    <a:pt x="655" y="402"/>
                  </a:cubicBezTo>
                  <a:lnTo>
                    <a:pt x="1" y="1260"/>
                  </a:lnTo>
                  <a:cubicBezTo>
                    <a:pt x="286" y="1534"/>
                    <a:pt x="655" y="1760"/>
                    <a:pt x="929" y="1938"/>
                  </a:cubicBezTo>
                  <a:lnTo>
                    <a:pt x="965" y="1915"/>
                  </a:lnTo>
                  <a:cubicBezTo>
                    <a:pt x="1310" y="1617"/>
                    <a:pt x="1858" y="1117"/>
                    <a:pt x="1822" y="605"/>
                  </a:cubicBezTo>
                  <a:cubicBezTo>
                    <a:pt x="1776" y="170"/>
                    <a:pt x="1548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3"/>
            <p:cNvSpPr/>
            <p:nvPr/>
          </p:nvSpPr>
          <p:spPr>
            <a:xfrm rot="-8100000">
              <a:off x="8686165" y="1349126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9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3"/>
            <p:cNvSpPr/>
            <p:nvPr/>
          </p:nvSpPr>
          <p:spPr>
            <a:xfrm rot="-8100000">
              <a:off x="8599637" y="1283173"/>
              <a:ext cx="59267" cy="50894"/>
            </a:xfrm>
            <a:custGeom>
              <a:avLst/>
              <a:gdLst/>
              <a:ahLst/>
              <a:cxnLst/>
              <a:rect l="l" t="t" r="r" b="b"/>
              <a:pathLst>
                <a:path w="2251" h="1933" extrusionOk="0">
                  <a:moveTo>
                    <a:pt x="1686" y="0"/>
                  </a:moveTo>
                  <a:cubicBezTo>
                    <a:pt x="1432" y="0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2"/>
                    <a:pt x="48" y="694"/>
                  </a:cubicBezTo>
                  <a:cubicBezTo>
                    <a:pt x="155" y="1242"/>
                    <a:pt x="870" y="1658"/>
                    <a:pt x="1310" y="1932"/>
                  </a:cubicBezTo>
                  <a:lnTo>
                    <a:pt x="1358" y="1920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3"/>
            <p:cNvSpPr/>
            <p:nvPr/>
          </p:nvSpPr>
          <p:spPr>
            <a:xfrm rot="-8100000">
              <a:off x="8513120" y="1263635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8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67" y="1248"/>
                    <a:pt x="881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3"/>
            <p:cNvSpPr/>
            <p:nvPr/>
          </p:nvSpPr>
          <p:spPr>
            <a:xfrm rot="-8100000">
              <a:off x="8293800" y="957743"/>
              <a:ext cx="58951" cy="42627"/>
            </a:xfrm>
            <a:custGeom>
              <a:avLst/>
              <a:gdLst/>
              <a:ahLst/>
              <a:cxnLst/>
              <a:rect l="l" t="t" r="r" b="b"/>
              <a:pathLst>
                <a:path w="2239" h="1619" extrusionOk="0">
                  <a:moveTo>
                    <a:pt x="1689" y="1"/>
                  </a:moveTo>
                  <a:cubicBezTo>
                    <a:pt x="1434" y="1"/>
                    <a:pt x="1163" y="184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95"/>
                    <a:pt x="0" y="428"/>
                    <a:pt x="48" y="690"/>
                  </a:cubicBezTo>
                  <a:cubicBezTo>
                    <a:pt x="119" y="1071"/>
                    <a:pt x="476" y="1369"/>
                    <a:pt x="834" y="1619"/>
                  </a:cubicBezTo>
                  <a:lnTo>
                    <a:pt x="1679" y="1619"/>
                  </a:lnTo>
                  <a:cubicBezTo>
                    <a:pt x="1965" y="1333"/>
                    <a:pt x="2239" y="964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3"/>
            <p:cNvSpPr/>
            <p:nvPr/>
          </p:nvSpPr>
          <p:spPr>
            <a:xfrm rot="-8100000">
              <a:off x="8213825" y="965257"/>
              <a:ext cx="59609" cy="50341"/>
            </a:xfrm>
            <a:custGeom>
              <a:avLst/>
              <a:gdLst/>
              <a:ahLst/>
              <a:cxnLst/>
              <a:rect l="l" t="t" r="r" b="b"/>
              <a:pathLst>
                <a:path w="2264" h="1912" extrusionOk="0">
                  <a:moveTo>
                    <a:pt x="1688" y="0"/>
                  </a:moveTo>
                  <a:cubicBezTo>
                    <a:pt x="1427" y="0"/>
                    <a:pt x="1152" y="189"/>
                    <a:pt x="1072" y="447"/>
                  </a:cubicBezTo>
                  <a:cubicBezTo>
                    <a:pt x="965" y="209"/>
                    <a:pt x="799" y="90"/>
                    <a:pt x="501" y="90"/>
                  </a:cubicBezTo>
                  <a:cubicBezTo>
                    <a:pt x="179" y="102"/>
                    <a:pt x="1" y="423"/>
                    <a:pt x="37" y="697"/>
                  </a:cubicBezTo>
                  <a:cubicBezTo>
                    <a:pt x="156" y="1233"/>
                    <a:pt x="870" y="1650"/>
                    <a:pt x="1322" y="1912"/>
                  </a:cubicBezTo>
                  <a:lnTo>
                    <a:pt x="1370" y="1900"/>
                  </a:lnTo>
                  <a:cubicBezTo>
                    <a:pt x="1703" y="1602"/>
                    <a:pt x="2263" y="1102"/>
                    <a:pt x="2215" y="590"/>
                  </a:cubicBezTo>
                  <a:cubicBezTo>
                    <a:pt x="2164" y="165"/>
                    <a:pt x="1931" y="0"/>
                    <a:pt x="16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3"/>
            <p:cNvSpPr/>
            <p:nvPr/>
          </p:nvSpPr>
          <p:spPr>
            <a:xfrm rot="-8100000">
              <a:off x="8113185" y="1027615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8"/>
                    <a:pt x="1" y="432"/>
                    <a:pt x="48" y="694"/>
                  </a:cubicBezTo>
                  <a:cubicBezTo>
                    <a:pt x="167" y="1230"/>
                    <a:pt x="882" y="1646"/>
                    <a:pt x="1322" y="1920"/>
                  </a:cubicBezTo>
                  <a:lnTo>
                    <a:pt x="1358" y="1920"/>
                  </a:lnTo>
                  <a:cubicBezTo>
                    <a:pt x="1691" y="1622"/>
                    <a:pt x="2251" y="1111"/>
                    <a:pt x="2203" y="610"/>
                  </a:cubicBezTo>
                  <a:cubicBezTo>
                    <a:pt x="2162" y="172"/>
                    <a:pt x="1932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3"/>
            <p:cNvSpPr/>
            <p:nvPr/>
          </p:nvSpPr>
          <p:spPr>
            <a:xfrm rot="-8100000">
              <a:off x="8117975" y="936269"/>
              <a:ext cx="59267" cy="50763"/>
            </a:xfrm>
            <a:custGeom>
              <a:avLst/>
              <a:gdLst/>
              <a:ahLst/>
              <a:cxnLst/>
              <a:rect l="l" t="t" r="r" b="b"/>
              <a:pathLst>
                <a:path w="2251" h="1928" extrusionOk="0">
                  <a:moveTo>
                    <a:pt x="1689" y="0"/>
                  </a:moveTo>
                  <a:cubicBezTo>
                    <a:pt x="1434" y="0"/>
                    <a:pt x="1163" y="184"/>
                    <a:pt x="1072" y="440"/>
                  </a:cubicBezTo>
                  <a:cubicBezTo>
                    <a:pt x="965" y="201"/>
                    <a:pt x="810" y="82"/>
                    <a:pt x="512" y="82"/>
                  </a:cubicBezTo>
                  <a:cubicBezTo>
                    <a:pt x="179" y="94"/>
                    <a:pt x="0" y="428"/>
                    <a:pt x="48" y="690"/>
                  </a:cubicBezTo>
                  <a:cubicBezTo>
                    <a:pt x="155" y="1249"/>
                    <a:pt x="870" y="1666"/>
                    <a:pt x="1310" y="1928"/>
                  </a:cubicBezTo>
                  <a:lnTo>
                    <a:pt x="1358" y="1916"/>
                  </a:lnTo>
                  <a:cubicBezTo>
                    <a:pt x="1703" y="1618"/>
                    <a:pt x="2251" y="1106"/>
                    <a:pt x="2203" y="606"/>
                  </a:cubicBezTo>
                  <a:cubicBezTo>
                    <a:pt x="2162" y="169"/>
                    <a:pt x="1933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3"/>
            <p:cNvSpPr/>
            <p:nvPr/>
          </p:nvSpPr>
          <p:spPr>
            <a:xfrm rot="-8100000">
              <a:off x="8190086" y="855572"/>
              <a:ext cx="59267" cy="49314"/>
            </a:xfrm>
            <a:custGeom>
              <a:avLst/>
              <a:gdLst/>
              <a:ahLst/>
              <a:cxnLst/>
              <a:rect l="l" t="t" r="r" b="b"/>
              <a:pathLst>
                <a:path w="2251" h="1873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2" y="87"/>
                  </a:cubicBezTo>
                  <a:cubicBezTo>
                    <a:pt x="179" y="99"/>
                    <a:pt x="0" y="432"/>
                    <a:pt x="48" y="694"/>
                  </a:cubicBezTo>
                  <a:cubicBezTo>
                    <a:pt x="155" y="1206"/>
                    <a:pt x="798" y="1599"/>
                    <a:pt x="1239" y="1873"/>
                  </a:cubicBezTo>
                  <a:lnTo>
                    <a:pt x="1405" y="1873"/>
                  </a:lnTo>
                  <a:cubicBezTo>
                    <a:pt x="1763" y="1575"/>
                    <a:pt x="2251" y="1087"/>
                    <a:pt x="2203" y="610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3"/>
            <p:cNvSpPr/>
            <p:nvPr/>
          </p:nvSpPr>
          <p:spPr>
            <a:xfrm rot="-8100000">
              <a:off x="8021194" y="1029416"/>
              <a:ext cx="58635" cy="38256"/>
            </a:xfrm>
            <a:custGeom>
              <a:avLst/>
              <a:gdLst/>
              <a:ahLst/>
              <a:cxnLst/>
              <a:rect l="l" t="t" r="r" b="b"/>
              <a:pathLst>
                <a:path w="2227" h="1453" extrusionOk="0">
                  <a:moveTo>
                    <a:pt x="48" y="0"/>
                  </a:moveTo>
                  <a:cubicBezTo>
                    <a:pt x="0" y="83"/>
                    <a:pt x="0" y="155"/>
                    <a:pt x="12" y="238"/>
                  </a:cubicBezTo>
                  <a:cubicBezTo>
                    <a:pt x="131" y="774"/>
                    <a:pt x="846" y="1191"/>
                    <a:pt x="1298" y="1453"/>
                  </a:cubicBezTo>
                  <a:lnTo>
                    <a:pt x="1334" y="1441"/>
                  </a:lnTo>
                  <a:cubicBezTo>
                    <a:pt x="1679" y="1143"/>
                    <a:pt x="2227" y="631"/>
                    <a:pt x="2191" y="131"/>
                  </a:cubicBezTo>
                  <a:cubicBezTo>
                    <a:pt x="2191" y="83"/>
                    <a:pt x="2167" y="36"/>
                    <a:pt x="2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3"/>
            <p:cNvSpPr/>
            <p:nvPr/>
          </p:nvSpPr>
          <p:spPr>
            <a:xfrm rot="-8100000">
              <a:off x="8246853" y="1261928"/>
              <a:ext cx="56450" cy="31674"/>
            </a:xfrm>
            <a:custGeom>
              <a:avLst/>
              <a:gdLst/>
              <a:ahLst/>
              <a:cxnLst/>
              <a:rect l="l" t="t" r="r" b="b"/>
              <a:pathLst>
                <a:path w="2144" h="1203" extrusionOk="0">
                  <a:moveTo>
                    <a:pt x="1" y="0"/>
                  </a:moveTo>
                  <a:cubicBezTo>
                    <a:pt x="144" y="536"/>
                    <a:pt x="834" y="929"/>
                    <a:pt x="1263" y="1203"/>
                  </a:cubicBezTo>
                  <a:lnTo>
                    <a:pt x="1310" y="1191"/>
                  </a:lnTo>
                  <a:cubicBezTo>
                    <a:pt x="1620" y="917"/>
                    <a:pt x="2096" y="476"/>
                    <a:pt x="2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3"/>
            <p:cNvSpPr/>
            <p:nvPr/>
          </p:nvSpPr>
          <p:spPr>
            <a:xfrm rot="-8100000">
              <a:off x="8406851" y="1069812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4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8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3"/>
            <p:cNvSpPr/>
            <p:nvPr/>
          </p:nvSpPr>
          <p:spPr>
            <a:xfrm rot="-8100000">
              <a:off x="8436021" y="1263664"/>
              <a:ext cx="59293" cy="50894"/>
            </a:xfrm>
            <a:custGeom>
              <a:avLst/>
              <a:gdLst/>
              <a:ahLst/>
              <a:cxnLst/>
              <a:rect l="l" t="t" r="r" b="b"/>
              <a:pathLst>
                <a:path w="2252" h="1933" extrusionOk="0">
                  <a:moveTo>
                    <a:pt x="1682" y="1"/>
                  </a:moveTo>
                  <a:cubicBezTo>
                    <a:pt x="1430" y="1"/>
                    <a:pt x="1163" y="184"/>
                    <a:pt x="1072" y="444"/>
                  </a:cubicBezTo>
                  <a:cubicBezTo>
                    <a:pt x="965" y="206"/>
                    <a:pt x="799" y="87"/>
                    <a:pt x="501" y="87"/>
                  </a:cubicBezTo>
                  <a:cubicBezTo>
                    <a:pt x="180" y="99"/>
                    <a:pt x="1" y="433"/>
                    <a:pt x="49" y="695"/>
                  </a:cubicBezTo>
                  <a:cubicBezTo>
                    <a:pt x="168" y="1230"/>
                    <a:pt x="882" y="1647"/>
                    <a:pt x="1311" y="1933"/>
                  </a:cubicBezTo>
                  <a:lnTo>
                    <a:pt x="1358" y="1921"/>
                  </a:lnTo>
                  <a:cubicBezTo>
                    <a:pt x="1692" y="1623"/>
                    <a:pt x="2251" y="1111"/>
                    <a:pt x="2204" y="611"/>
                  </a:cubicBezTo>
                  <a:cubicBezTo>
                    <a:pt x="2157" y="172"/>
                    <a:pt x="1926" y="1"/>
                    <a:pt x="1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3"/>
            <p:cNvSpPr/>
            <p:nvPr/>
          </p:nvSpPr>
          <p:spPr>
            <a:xfrm rot="-8100000">
              <a:off x="8199237" y="1066330"/>
              <a:ext cx="59583" cy="50289"/>
            </a:xfrm>
            <a:custGeom>
              <a:avLst/>
              <a:gdLst/>
              <a:ahLst/>
              <a:cxnLst/>
              <a:rect l="l" t="t" r="r" b="b"/>
              <a:pathLst>
                <a:path w="2263" h="1910" extrusionOk="0">
                  <a:moveTo>
                    <a:pt x="1681" y="1"/>
                  </a:moveTo>
                  <a:cubicBezTo>
                    <a:pt x="1422" y="1"/>
                    <a:pt x="1151" y="182"/>
                    <a:pt x="1072" y="433"/>
                  </a:cubicBezTo>
                  <a:cubicBezTo>
                    <a:pt x="965" y="195"/>
                    <a:pt x="798" y="76"/>
                    <a:pt x="500" y="76"/>
                  </a:cubicBezTo>
                  <a:cubicBezTo>
                    <a:pt x="179" y="99"/>
                    <a:pt x="0" y="421"/>
                    <a:pt x="36" y="695"/>
                  </a:cubicBezTo>
                  <a:cubicBezTo>
                    <a:pt x="155" y="1230"/>
                    <a:pt x="869" y="1647"/>
                    <a:pt x="1322" y="1909"/>
                  </a:cubicBezTo>
                  <a:lnTo>
                    <a:pt x="1369" y="1897"/>
                  </a:lnTo>
                  <a:cubicBezTo>
                    <a:pt x="1703" y="1600"/>
                    <a:pt x="2262" y="1088"/>
                    <a:pt x="2215" y="588"/>
                  </a:cubicBezTo>
                  <a:cubicBezTo>
                    <a:pt x="2163" y="164"/>
                    <a:pt x="1927" y="1"/>
                    <a:pt x="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3"/>
            <p:cNvSpPr/>
            <p:nvPr/>
          </p:nvSpPr>
          <p:spPr>
            <a:xfrm rot="-8100000">
              <a:off x="8510636" y="1174433"/>
              <a:ext cx="58661" cy="42627"/>
            </a:xfrm>
            <a:custGeom>
              <a:avLst/>
              <a:gdLst/>
              <a:ahLst/>
              <a:cxnLst/>
              <a:rect l="l" t="t" r="r" b="b"/>
              <a:pathLst>
                <a:path w="2228" h="1619" extrusionOk="0">
                  <a:moveTo>
                    <a:pt x="1685" y="1"/>
                  </a:moveTo>
                  <a:cubicBezTo>
                    <a:pt x="1432" y="1"/>
                    <a:pt x="1164" y="184"/>
                    <a:pt x="1072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79" y="95"/>
                    <a:pt x="1" y="428"/>
                    <a:pt x="37" y="690"/>
                  </a:cubicBezTo>
                  <a:cubicBezTo>
                    <a:pt x="120" y="1071"/>
                    <a:pt x="477" y="1369"/>
                    <a:pt x="834" y="1619"/>
                  </a:cubicBezTo>
                  <a:lnTo>
                    <a:pt x="1680" y="1619"/>
                  </a:lnTo>
                  <a:cubicBezTo>
                    <a:pt x="1965" y="1333"/>
                    <a:pt x="2227" y="964"/>
                    <a:pt x="2203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3"/>
            <p:cNvSpPr/>
            <p:nvPr/>
          </p:nvSpPr>
          <p:spPr>
            <a:xfrm rot="-8100000">
              <a:off x="8130699" y="1151316"/>
              <a:ext cx="51763" cy="24802"/>
            </a:xfrm>
            <a:custGeom>
              <a:avLst/>
              <a:gdLst/>
              <a:ahLst/>
              <a:cxnLst/>
              <a:rect l="l" t="t" r="r" b="b"/>
              <a:pathLst>
                <a:path w="1966" h="942" extrusionOk="0">
                  <a:moveTo>
                    <a:pt x="1" y="1"/>
                  </a:moveTo>
                  <a:cubicBezTo>
                    <a:pt x="263" y="406"/>
                    <a:pt x="799" y="715"/>
                    <a:pt x="1156" y="942"/>
                  </a:cubicBezTo>
                  <a:lnTo>
                    <a:pt x="1192" y="918"/>
                  </a:lnTo>
                  <a:cubicBezTo>
                    <a:pt x="1453" y="703"/>
                    <a:pt x="1823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3"/>
            <p:cNvSpPr/>
            <p:nvPr/>
          </p:nvSpPr>
          <p:spPr>
            <a:xfrm rot="-8100000">
              <a:off x="8358352" y="1366586"/>
              <a:ext cx="58661" cy="38256"/>
            </a:xfrm>
            <a:custGeom>
              <a:avLst/>
              <a:gdLst/>
              <a:ahLst/>
              <a:cxnLst/>
              <a:rect l="l" t="t" r="r" b="b"/>
              <a:pathLst>
                <a:path w="2228" h="1453" extrusionOk="0">
                  <a:moveTo>
                    <a:pt x="36" y="0"/>
                  </a:moveTo>
                  <a:cubicBezTo>
                    <a:pt x="13" y="83"/>
                    <a:pt x="1" y="155"/>
                    <a:pt x="13" y="238"/>
                  </a:cubicBezTo>
                  <a:cubicBezTo>
                    <a:pt x="132" y="774"/>
                    <a:pt x="846" y="1191"/>
                    <a:pt x="1287" y="1453"/>
                  </a:cubicBezTo>
                  <a:lnTo>
                    <a:pt x="1334" y="1441"/>
                  </a:lnTo>
                  <a:cubicBezTo>
                    <a:pt x="1680" y="1143"/>
                    <a:pt x="2227" y="631"/>
                    <a:pt x="2180" y="131"/>
                  </a:cubicBezTo>
                  <a:cubicBezTo>
                    <a:pt x="2180" y="83"/>
                    <a:pt x="2168" y="36"/>
                    <a:pt x="2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8" name="Google Shape;278;p23"/>
          <p:cNvSpPr/>
          <p:nvPr/>
        </p:nvSpPr>
        <p:spPr>
          <a:xfrm>
            <a:off x="1722025" y="4031786"/>
            <a:ext cx="345002" cy="444330"/>
          </a:xfrm>
          <a:custGeom>
            <a:avLst/>
            <a:gdLst/>
            <a:ahLst/>
            <a:cxnLst/>
            <a:rect l="l" t="t" r="r" b="b"/>
            <a:pathLst>
              <a:path w="9121" h="11747" extrusionOk="0">
                <a:moveTo>
                  <a:pt x="6947" y="0"/>
                </a:moveTo>
                <a:cubicBezTo>
                  <a:pt x="5420" y="0"/>
                  <a:pt x="5041" y="2868"/>
                  <a:pt x="4184" y="3909"/>
                </a:cubicBezTo>
                <a:cubicBezTo>
                  <a:pt x="2244" y="2160"/>
                  <a:pt x="1124" y="1462"/>
                  <a:pt x="694" y="1462"/>
                </a:cubicBezTo>
                <a:cubicBezTo>
                  <a:pt x="0" y="1462"/>
                  <a:pt x="1102" y="3281"/>
                  <a:pt x="3450" y="5443"/>
                </a:cubicBezTo>
                <a:cubicBezTo>
                  <a:pt x="1597" y="8954"/>
                  <a:pt x="1227" y="11746"/>
                  <a:pt x="1905" y="11746"/>
                </a:cubicBezTo>
                <a:cubicBezTo>
                  <a:pt x="2387" y="11746"/>
                  <a:pt x="3399" y="10338"/>
                  <a:pt x="4784" y="6778"/>
                </a:cubicBezTo>
                <a:cubicBezTo>
                  <a:pt x="5495" y="7439"/>
                  <a:pt x="7304" y="9919"/>
                  <a:pt x="8359" y="9919"/>
                </a:cubicBezTo>
                <a:cubicBezTo>
                  <a:pt x="8740" y="9919"/>
                  <a:pt x="9023" y="9595"/>
                  <a:pt x="9121" y="8746"/>
                </a:cubicBezTo>
                <a:cubicBezTo>
                  <a:pt x="8287" y="7345"/>
                  <a:pt x="6786" y="6344"/>
                  <a:pt x="5651" y="5143"/>
                </a:cubicBezTo>
                <a:cubicBezTo>
                  <a:pt x="6319" y="3775"/>
                  <a:pt x="7086" y="2441"/>
                  <a:pt x="7786" y="1107"/>
                </a:cubicBezTo>
                <a:cubicBezTo>
                  <a:pt x="7886" y="740"/>
                  <a:pt x="7753" y="273"/>
                  <a:pt x="7386" y="73"/>
                </a:cubicBezTo>
                <a:cubicBezTo>
                  <a:pt x="7230" y="23"/>
                  <a:pt x="7084" y="0"/>
                  <a:pt x="6947" y="0"/>
                </a:cubicBezTo>
                <a:close/>
              </a:path>
            </a:pathLst>
          </a:custGeom>
          <a:solidFill>
            <a:srgbClr val="9AA6FD">
              <a:alpha val="317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4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4"/>
          <p:cNvSpPr/>
          <p:nvPr/>
        </p:nvSpPr>
        <p:spPr>
          <a:xfrm>
            <a:off x="4546550" y="-9450"/>
            <a:ext cx="4597500" cy="5162400"/>
          </a:xfrm>
          <a:prstGeom prst="rect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24"/>
          <p:cNvGrpSpPr/>
          <p:nvPr/>
        </p:nvGrpSpPr>
        <p:grpSpPr>
          <a:xfrm rot="210527" flipH="1">
            <a:off x="604318" y="350596"/>
            <a:ext cx="7935148" cy="4442127"/>
            <a:chOff x="653425" y="350625"/>
            <a:chExt cx="7935350" cy="4442240"/>
          </a:xfrm>
        </p:grpSpPr>
        <p:sp>
          <p:nvSpPr>
            <p:cNvPr id="283" name="Google Shape;283;p24"/>
            <p:cNvSpPr/>
            <p:nvPr/>
          </p:nvSpPr>
          <p:spPr>
            <a:xfrm rot="-9570">
              <a:off x="675832" y="359794"/>
              <a:ext cx="6666338" cy="4423906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4"/>
            <p:cNvSpPr/>
            <p:nvPr/>
          </p:nvSpPr>
          <p:spPr>
            <a:xfrm rot="5400000">
              <a:off x="5470275" y="1660725"/>
              <a:ext cx="4428600" cy="1808400"/>
            </a:xfrm>
            <a:prstGeom prst="round2SameRect">
              <a:avLst>
                <a:gd name="adj1" fmla="val 6221"/>
                <a:gd name="adj2" fmla="val 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" name="Google Shape;285;p24"/>
          <p:cNvGrpSpPr/>
          <p:nvPr/>
        </p:nvGrpSpPr>
        <p:grpSpPr>
          <a:xfrm rot="210527" flipH="1">
            <a:off x="631593" y="375713"/>
            <a:ext cx="7935148" cy="4442127"/>
            <a:chOff x="653425" y="350625"/>
            <a:chExt cx="7935350" cy="4442240"/>
          </a:xfrm>
        </p:grpSpPr>
        <p:sp>
          <p:nvSpPr>
            <p:cNvPr id="286" name="Google Shape;286;p24"/>
            <p:cNvSpPr/>
            <p:nvPr/>
          </p:nvSpPr>
          <p:spPr>
            <a:xfrm rot="-9570">
              <a:off x="675832" y="359794"/>
              <a:ext cx="6666338" cy="4423906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4"/>
            <p:cNvSpPr/>
            <p:nvPr/>
          </p:nvSpPr>
          <p:spPr>
            <a:xfrm rot="5400000">
              <a:off x="5470275" y="1660725"/>
              <a:ext cx="4428600" cy="1808400"/>
            </a:xfrm>
            <a:prstGeom prst="round2SameRect">
              <a:avLst>
                <a:gd name="adj1" fmla="val 6221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24"/>
          <p:cNvSpPr/>
          <p:nvPr/>
        </p:nvSpPr>
        <p:spPr>
          <a:xfrm rot="476397">
            <a:off x="7559648" y="178551"/>
            <a:ext cx="246500" cy="700564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4"/>
          <p:cNvSpPr/>
          <p:nvPr/>
        </p:nvSpPr>
        <p:spPr>
          <a:xfrm rot="476397">
            <a:off x="7911196" y="227576"/>
            <a:ext cx="246500" cy="700564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 flipH="1">
            <a:off x="-2964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-9095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>
            <a:off x="541185" y="297567"/>
            <a:ext cx="8061616" cy="5279655"/>
            <a:chOff x="739350" y="228775"/>
            <a:chExt cx="7693850" cy="5038800"/>
          </a:xfrm>
        </p:grpSpPr>
        <p:sp>
          <p:nvSpPr>
            <p:cNvPr id="37" name="Google Shape;37;p4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849600" y="1228075"/>
            <a:ext cx="7526100" cy="3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AutoNum type="arabicPeriod"/>
              <a:defRPr sz="1100">
                <a:solidFill>
                  <a:schemeClr val="accent5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lphaLcPeriod"/>
              <a:defRPr>
                <a:solidFill>
                  <a:schemeClr val="accent5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romanLcPeriod"/>
              <a:defRPr>
                <a:solidFill>
                  <a:schemeClr val="accent5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rabicPeriod"/>
              <a:defRPr>
                <a:solidFill>
                  <a:schemeClr val="accent5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lphaLcPeriod"/>
              <a:defRPr>
                <a:solidFill>
                  <a:schemeClr val="accent5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romanLcPeriod"/>
              <a:defRPr>
                <a:solidFill>
                  <a:schemeClr val="accent5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rabicPeriod"/>
              <a:defRPr>
                <a:solidFill>
                  <a:schemeClr val="accent5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lphaLcPeriod"/>
              <a:defRPr>
                <a:solidFill>
                  <a:schemeClr val="accent5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34294" y="5531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/>
          <p:nvPr/>
        </p:nvSpPr>
        <p:spPr>
          <a:xfrm>
            <a:off x="4539625" y="-19050"/>
            <a:ext cx="4604100" cy="5162400"/>
          </a:xfrm>
          <a:prstGeom prst="rect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6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6"/>
          <p:cNvGrpSpPr/>
          <p:nvPr/>
        </p:nvGrpSpPr>
        <p:grpSpPr>
          <a:xfrm>
            <a:off x="541198" y="255767"/>
            <a:ext cx="8061616" cy="5279655"/>
            <a:chOff x="739350" y="228775"/>
            <a:chExt cx="7693850" cy="5038800"/>
          </a:xfrm>
        </p:grpSpPr>
        <p:sp>
          <p:nvSpPr>
            <p:cNvPr id="57" name="Google Shape;57;p6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1734294" y="5531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43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 flipH="1">
            <a:off x="0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/>
          <p:nvPr/>
        </p:nvSpPr>
        <p:spPr>
          <a:xfrm rot="-9570">
            <a:off x="736902" y="34087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7"/>
          <p:cNvSpPr/>
          <p:nvPr/>
        </p:nvSpPr>
        <p:spPr>
          <a:xfrm rot="-9570">
            <a:off x="675832" y="-37409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1274964" y="7054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1463025" y="1490100"/>
            <a:ext cx="5279700" cy="22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200">
                <a:solidFill>
                  <a:schemeClr val="accent5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  <a:defRPr sz="1200">
                <a:solidFill>
                  <a:schemeClr val="accent5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■"/>
              <a:defRPr sz="1200">
                <a:solidFill>
                  <a:schemeClr val="accent5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200">
                <a:solidFill>
                  <a:schemeClr val="accent5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  <a:defRPr sz="1200">
                <a:solidFill>
                  <a:schemeClr val="accent5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■"/>
              <a:defRPr sz="1200">
                <a:solidFill>
                  <a:schemeClr val="accent5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200">
                <a:solidFill>
                  <a:schemeClr val="accent5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  <a:defRPr sz="1200">
                <a:solidFill>
                  <a:schemeClr val="accent5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" name="Google Shape;83;p9"/>
          <p:cNvGrpSpPr/>
          <p:nvPr/>
        </p:nvGrpSpPr>
        <p:grpSpPr>
          <a:xfrm>
            <a:off x="541198" y="255767"/>
            <a:ext cx="8061616" cy="5279655"/>
            <a:chOff x="739350" y="228775"/>
            <a:chExt cx="7693850" cy="5038800"/>
          </a:xfrm>
        </p:grpSpPr>
        <p:sp>
          <p:nvSpPr>
            <p:cNvPr id="84" name="Google Shape;84;p9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9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" name="Google Shape;86;p9"/>
          <p:cNvSpPr txBox="1">
            <a:spLocks noGrp="1"/>
          </p:cNvSpPr>
          <p:nvPr>
            <p:ph type="title"/>
          </p:nvPr>
        </p:nvSpPr>
        <p:spPr>
          <a:xfrm>
            <a:off x="204955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subTitle" idx="1"/>
          </p:nvPr>
        </p:nvSpPr>
        <p:spPr>
          <a:xfrm>
            <a:off x="204955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0"/>
          <p:cNvSpPr/>
          <p:nvPr/>
        </p:nvSpPr>
        <p:spPr>
          <a:xfrm>
            <a:off x="4539900" y="-9450"/>
            <a:ext cx="4604100" cy="5162400"/>
          </a:xfrm>
          <a:prstGeom prst="rect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" name="Google Shape;91;p10"/>
          <p:cNvGrpSpPr/>
          <p:nvPr/>
        </p:nvGrpSpPr>
        <p:grpSpPr>
          <a:xfrm>
            <a:off x="541198" y="255767"/>
            <a:ext cx="8061616" cy="5279655"/>
            <a:chOff x="739350" y="228775"/>
            <a:chExt cx="7693850" cy="5038800"/>
          </a:xfrm>
        </p:grpSpPr>
        <p:sp>
          <p:nvSpPr>
            <p:cNvPr id="92" name="Google Shape;92;p10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0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10"/>
          <p:cNvSpPr txBox="1">
            <a:spLocks noGrp="1"/>
          </p:cNvSpPr>
          <p:nvPr>
            <p:ph type="body" idx="1"/>
          </p:nvPr>
        </p:nvSpPr>
        <p:spPr>
          <a:xfrm>
            <a:off x="2495475" y="3992800"/>
            <a:ext cx="56979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>
                <a:solidFill>
                  <a:schemeClr val="accent5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/>
          <p:nvPr/>
        </p:nvSpPr>
        <p:spPr>
          <a:xfrm flipH="1">
            <a:off x="4396800" y="3575"/>
            <a:ext cx="47472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" name="Google Shape;98;p11"/>
          <p:cNvGrpSpPr/>
          <p:nvPr/>
        </p:nvGrpSpPr>
        <p:grpSpPr>
          <a:xfrm>
            <a:off x="3935539" y="-741579"/>
            <a:ext cx="5349406" cy="4344106"/>
            <a:chOff x="1430435" y="706208"/>
            <a:chExt cx="7147790" cy="5804524"/>
          </a:xfrm>
        </p:grpSpPr>
        <p:sp>
          <p:nvSpPr>
            <p:cNvPr id="99" name="Google Shape;99;p11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1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1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11"/>
          <p:cNvGrpSpPr/>
          <p:nvPr/>
        </p:nvGrpSpPr>
        <p:grpSpPr>
          <a:xfrm flipH="1">
            <a:off x="-360236" y="1468221"/>
            <a:ext cx="5349406" cy="4344106"/>
            <a:chOff x="1430435" y="706208"/>
            <a:chExt cx="7147790" cy="5804524"/>
          </a:xfrm>
        </p:grpSpPr>
        <p:sp>
          <p:nvSpPr>
            <p:cNvPr id="103" name="Google Shape;103;p11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1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1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11"/>
          <p:cNvGrpSpPr/>
          <p:nvPr/>
        </p:nvGrpSpPr>
        <p:grpSpPr>
          <a:xfrm>
            <a:off x="586051" y="844600"/>
            <a:ext cx="7971899" cy="3461454"/>
            <a:chOff x="586051" y="844600"/>
            <a:chExt cx="7971899" cy="3461454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929150" y="663700"/>
              <a:ext cx="3447900" cy="3809700"/>
            </a:xfrm>
            <a:prstGeom prst="round2SameRect">
              <a:avLst>
                <a:gd name="adj1" fmla="val 3886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-9631">
              <a:off x="603527" y="852182"/>
              <a:ext cx="5193881" cy="3446685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11"/>
          <p:cNvSpPr txBox="1">
            <a:spLocks noGrp="1"/>
          </p:cNvSpPr>
          <p:nvPr>
            <p:ph type="title" hasCustomPrompt="1"/>
          </p:nvPr>
        </p:nvSpPr>
        <p:spPr>
          <a:xfrm>
            <a:off x="1618500" y="1309225"/>
            <a:ext cx="5907000" cy="177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0" name="Google Shape;110;p11"/>
          <p:cNvSpPr txBox="1">
            <a:spLocks noGrp="1"/>
          </p:cNvSpPr>
          <p:nvPr>
            <p:ph type="subTitle" idx="1"/>
          </p:nvPr>
        </p:nvSpPr>
        <p:spPr>
          <a:xfrm rot="1352">
            <a:off x="1902300" y="3155975"/>
            <a:ext cx="53394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None/>
              <a:defRPr sz="28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9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3"/>
          <p:cNvSpPr/>
          <p:nvPr/>
        </p:nvSpPr>
        <p:spPr>
          <a:xfrm flipH="1">
            <a:off x="4396800" y="3575"/>
            <a:ext cx="47472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" name="Google Shape;115;p13"/>
          <p:cNvGrpSpPr/>
          <p:nvPr/>
        </p:nvGrpSpPr>
        <p:grpSpPr>
          <a:xfrm>
            <a:off x="541198" y="255767"/>
            <a:ext cx="8061616" cy="5279655"/>
            <a:chOff x="739350" y="228775"/>
            <a:chExt cx="7693850" cy="5038800"/>
          </a:xfrm>
        </p:grpSpPr>
        <p:sp>
          <p:nvSpPr>
            <p:cNvPr id="116" name="Google Shape;116;p13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" name="Google Shape;118;p13"/>
          <p:cNvSpPr txBox="1">
            <a:spLocks noGrp="1"/>
          </p:cNvSpPr>
          <p:nvPr>
            <p:ph type="title"/>
          </p:nvPr>
        </p:nvSpPr>
        <p:spPr>
          <a:xfrm>
            <a:off x="1738461" y="5531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43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2" hasCustomPrompt="1"/>
          </p:nvPr>
        </p:nvSpPr>
        <p:spPr>
          <a:xfrm>
            <a:off x="2150850" y="1504550"/>
            <a:ext cx="11859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0" name="Google Shape;120;p13"/>
          <p:cNvSpPr txBox="1">
            <a:spLocks noGrp="1"/>
          </p:cNvSpPr>
          <p:nvPr>
            <p:ph type="subTitle" idx="1"/>
          </p:nvPr>
        </p:nvSpPr>
        <p:spPr>
          <a:xfrm>
            <a:off x="1449150" y="1966260"/>
            <a:ext cx="25893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trick Hand SC"/>
              <a:buNone/>
              <a:defRPr sz="2500" b="1">
                <a:solidFill>
                  <a:schemeClr val="accent2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subTitle" idx="3"/>
          </p:nvPr>
        </p:nvSpPr>
        <p:spPr>
          <a:xfrm rot="1593">
            <a:off x="1449150" y="2428571"/>
            <a:ext cx="25893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title" idx="4" hasCustomPrompt="1"/>
          </p:nvPr>
        </p:nvSpPr>
        <p:spPr>
          <a:xfrm>
            <a:off x="5807350" y="1508373"/>
            <a:ext cx="11859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3" name="Google Shape;123;p13"/>
          <p:cNvSpPr txBox="1">
            <a:spLocks noGrp="1"/>
          </p:cNvSpPr>
          <p:nvPr>
            <p:ph type="subTitle" idx="5"/>
          </p:nvPr>
        </p:nvSpPr>
        <p:spPr>
          <a:xfrm>
            <a:off x="5105650" y="1970083"/>
            <a:ext cx="25893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trick Hand SC"/>
              <a:buNone/>
              <a:defRPr sz="2500" b="1">
                <a:solidFill>
                  <a:schemeClr val="accent2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subTitle" idx="6"/>
          </p:nvPr>
        </p:nvSpPr>
        <p:spPr>
          <a:xfrm rot="1593">
            <a:off x="5105650" y="2432393"/>
            <a:ext cx="25893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title" idx="7" hasCustomPrompt="1"/>
          </p:nvPr>
        </p:nvSpPr>
        <p:spPr>
          <a:xfrm>
            <a:off x="2269706" y="3026826"/>
            <a:ext cx="11859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6" name="Google Shape;126;p13"/>
          <p:cNvSpPr txBox="1">
            <a:spLocks noGrp="1"/>
          </p:cNvSpPr>
          <p:nvPr>
            <p:ph type="subTitle" idx="8"/>
          </p:nvPr>
        </p:nvSpPr>
        <p:spPr>
          <a:xfrm>
            <a:off x="1568006" y="3488537"/>
            <a:ext cx="25893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trick Hand SC"/>
              <a:buNone/>
              <a:defRPr sz="2500" b="1">
                <a:solidFill>
                  <a:schemeClr val="accent2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subTitle" idx="9"/>
          </p:nvPr>
        </p:nvSpPr>
        <p:spPr>
          <a:xfrm rot="1593">
            <a:off x="1568006" y="3950847"/>
            <a:ext cx="25893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13" hasCustomPrompt="1"/>
          </p:nvPr>
        </p:nvSpPr>
        <p:spPr>
          <a:xfrm>
            <a:off x="5688406" y="3026826"/>
            <a:ext cx="11859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4"/>
          </p:nvPr>
        </p:nvSpPr>
        <p:spPr>
          <a:xfrm>
            <a:off x="4986706" y="3488537"/>
            <a:ext cx="25893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trick Hand SC"/>
              <a:buNone/>
              <a:defRPr sz="2500" b="1">
                <a:solidFill>
                  <a:schemeClr val="accent2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subTitle" idx="15"/>
          </p:nvPr>
        </p:nvSpPr>
        <p:spPr>
          <a:xfrm rot="1593">
            <a:off x="4986706" y="3950847"/>
            <a:ext cx="25893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trick Hand SC"/>
              <a:buNone/>
              <a:defRPr sz="28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●"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3" r:id="rId11"/>
    <p:sldLayoutId id="2147483664" r:id="rId12"/>
    <p:sldLayoutId id="2147483669" r:id="rId13"/>
    <p:sldLayoutId id="2147483670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7"/>
          <p:cNvSpPr/>
          <p:nvPr/>
        </p:nvSpPr>
        <p:spPr>
          <a:xfrm>
            <a:off x="1562100" y="3934126"/>
            <a:ext cx="220418" cy="218104"/>
          </a:xfrm>
          <a:custGeom>
            <a:avLst/>
            <a:gdLst/>
            <a:ahLst/>
            <a:cxnLst/>
            <a:rect l="l" t="t" r="r" b="b"/>
            <a:pathLst>
              <a:path w="1996" h="1975" extrusionOk="0">
                <a:moveTo>
                  <a:pt x="1516" y="1"/>
                </a:moveTo>
                <a:cubicBezTo>
                  <a:pt x="1480" y="1"/>
                  <a:pt x="1444" y="9"/>
                  <a:pt x="1409" y="28"/>
                </a:cubicBezTo>
                <a:cubicBezTo>
                  <a:pt x="1158" y="196"/>
                  <a:pt x="949" y="426"/>
                  <a:pt x="782" y="677"/>
                </a:cubicBezTo>
                <a:cubicBezTo>
                  <a:pt x="635" y="510"/>
                  <a:pt x="489" y="321"/>
                  <a:pt x="384" y="112"/>
                </a:cubicBezTo>
                <a:cubicBezTo>
                  <a:pt x="341" y="55"/>
                  <a:pt x="280" y="29"/>
                  <a:pt x="221" y="29"/>
                </a:cubicBezTo>
                <a:cubicBezTo>
                  <a:pt x="109" y="29"/>
                  <a:pt x="1" y="121"/>
                  <a:pt x="28" y="259"/>
                </a:cubicBezTo>
                <a:cubicBezTo>
                  <a:pt x="133" y="573"/>
                  <a:pt x="300" y="845"/>
                  <a:pt x="510" y="1075"/>
                </a:cubicBezTo>
                <a:cubicBezTo>
                  <a:pt x="384" y="1263"/>
                  <a:pt x="279" y="1472"/>
                  <a:pt x="175" y="1681"/>
                </a:cubicBezTo>
                <a:cubicBezTo>
                  <a:pt x="104" y="1838"/>
                  <a:pt x="226" y="1975"/>
                  <a:pt x="357" y="1975"/>
                </a:cubicBezTo>
                <a:cubicBezTo>
                  <a:pt x="419" y="1975"/>
                  <a:pt x="483" y="1944"/>
                  <a:pt x="531" y="1870"/>
                </a:cubicBezTo>
                <a:cubicBezTo>
                  <a:pt x="614" y="1723"/>
                  <a:pt x="719" y="1556"/>
                  <a:pt x="824" y="1409"/>
                </a:cubicBezTo>
                <a:cubicBezTo>
                  <a:pt x="1050" y="1636"/>
                  <a:pt x="1414" y="1965"/>
                  <a:pt x="1728" y="1965"/>
                </a:cubicBezTo>
                <a:cubicBezTo>
                  <a:pt x="1762" y="1965"/>
                  <a:pt x="1795" y="1962"/>
                  <a:pt x="1828" y="1953"/>
                </a:cubicBezTo>
                <a:cubicBezTo>
                  <a:pt x="1932" y="1933"/>
                  <a:pt x="1995" y="1828"/>
                  <a:pt x="1953" y="1723"/>
                </a:cubicBezTo>
                <a:cubicBezTo>
                  <a:pt x="1870" y="1409"/>
                  <a:pt x="1388" y="1221"/>
                  <a:pt x="1137" y="1012"/>
                </a:cubicBezTo>
                <a:lnTo>
                  <a:pt x="1137" y="991"/>
                </a:lnTo>
                <a:cubicBezTo>
                  <a:pt x="1347" y="803"/>
                  <a:pt x="1535" y="573"/>
                  <a:pt x="1702" y="321"/>
                </a:cubicBezTo>
                <a:cubicBezTo>
                  <a:pt x="1805" y="168"/>
                  <a:pt x="1671" y="1"/>
                  <a:pt x="15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7"/>
          <p:cNvSpPr/>
          <p:nvPr/>
        </p:nvSpPr>
        <p:spPr>
          <a:xfrm>
            <a:off x="1994548" y="3912481"/>
            <a:ext cx="213130" cy="190275"/>
          </a:xfrm>
          <a:custGeom>
            <a:avLst/>
            <a:gdLst/>
            <a:ahLst/>
            <a:cxnLst/>
            <a:rect l="l" t="t" r="r" b="b"/>
            <a:pathLst>
              <a:path w="1930" h="1723" extrusionOk="0">
                <a:moveTo>
                  <a:pt x="1675" y="0"/>
                </a:moveTo>
                <a:cubicBezTo>
                  <a:pt x="1649" y="0"/>
                  <a:pt x="1621" y="5"/>
                  <a:pt x="1594" y="15"/>
                </a:cubicBezTo>
                <a:cubicBezTo>
                  <a:pt x="1406" y="36"/>
                  <a:pt x="1281" y="245"/>
                  <a:pt x="1155" y="371"/>
                </a:cubicBezTo>
                <a:cubicBezTo>
                  <a:pt x="1071" y="455"/>
                  <a:pt x="1009" y="517"/>
                  <a:pt x="925" y="601"/>
                </a:cubicBezTo>
                <a:cubicBezTo>
                  <a:pt x="862" y="517"/>
                  <a:pt x="799" y="434"/>
                  <a:pt x="757" y="350"/>
                </a:cubicBezTo>
                <a:cubicBezTo>
                  <a:pt x="721" y="296"/>
                  <a:pt x="639" y="149"/>
                  <a:pt x="590" y="149"/>
                </a:cubicBezTo>
                <a:cubicBezTo>
                  <a:pt x="582" y="149"/>
                  <a:pt x="575" y="153"/>
                  <a:pt x="569" y="162"/>
                </a:cubicBezTo>
                <a:cubicBezTo>
                  <a:pt x="600" y="100"/>
                  <a:pt x="551" y="26"/>
                  <a:pt x="489" y="26"/>
                </a:cubicBezTo>
                <a:cubicBezTo>
                  <a:pt x="468" y="26"/>
                  <a:pt x="444" y="35"/>
                  <a:pt x="423" y="57"/>
                </a:cubicBezTo>
                <a:cubicBezTo>
                  <a:pt x="213" y="266"/>
                  <a:pt x="339" y="517"/>
                  <a:pt x="465" y="748"/>
                </a:cubicBezTo>
                <a:cubicBezTo>
                  <a:pt x="485" y="789"/>
                  <a:pt x="527" y="852"/>
                  <a:pt x="569" y="936"/>
                </a:cubicBezTo>
                <a:cubicBezTo>
                  <a:pt x="465" y="1020"/>
                  <a:pt x="360" y="1124"/>
                  <a:pt x="255" y="1208"/>
                </a:cubicBezTo>
                <a:cubicBezTo>
                  <a:pt x="213" y="1292"/>
                  <a:pt x="151" y="1354"/>
                  <a:pt x="109" y="1438"/>
                </a:cubicBezTo>
                <a:cubicBezTo>
                  <a:pt x="0" y="1565"/>
                  <a:pt x="111" y="1722"/>
                  <a:pt x="237" y="1722"/>
                </a:cubicBezTo>
                <a:cubicBezTo>
                  <a:pt x="257" y="1722"/>
                  <a:pt x="277" y="1719"/>
                  <a:pt x="297" y="1710"/>
                </a:cubicBezTo>
                <a:lnTo>
                  <a:pt x="339" y="1689"/>
                </a:lnTo>
                <a:lnTo>
                  <a:pt x="339" y="1689"/>
                </a:lnTo>
                <a:cubicBezTo>
                  <a:pt x="336" y="1692"/>
                  <a:pt x="337" y="1693"/>
                  <a:pt x="340" y="1693"/>
                </a:cubicBezTo>
                <a:cubicBezTo>
                  <a:pt x="362" y="1693"/>
                  <a:pt x="491" y="1644"/>
                  <a:pt x="527" y="1626"/>
                </a:cubicBezTo>
                <a:cubicBezTo>
                  <a:pt x="653" y="1564"/>
                  <a:pt x="778" y="1459"/>
                  <a:pt x="904" y="1375"/>
                </a:cubicBezTo>
                <a:cubicBezTo>
                  <a:pt x="1009" y="1501"/>
                  <a:pt x="1155" y="1605"/>
                  <a:pt x="1343" y="1668"/>
                </a:cubicBezTo>
                <a:cubicBezTo>
                  <a:pt x="1362" y="1672"/>
                  <a:pt x="1379" y="1674"/>
                  <a:pt x="1397" y="1674"/>
                </a:cubicBezTo>
                <a:cubicBezTo>
                  <a:pt x="1580" y="1674"/>
                  <a:pt x="1711" y="1483"/>
                  <a:pt x="1615" y="1292"/>
                </a:cubicBezTo>
                <a:cubicBezTo>
                  <a:pt x="1553" y="1187"/>
                  <a:pt x="1448" y="1082"/>
                  <a:pt x="1364" y="999"/>
                </a:cubicBezTo>
                <a:cubicBezTo>
                  <a:pt x="1427" y="936"/>
                  <a:pt x="1511" y="873"/>
                  <a:pt x="1594" y="810"/>
                </a:cubicBezTo>
                <a:cubicBezTo>
                  <a:pt x="1720" y="685"/>
                  <a:pt x="1929" y="497"/>
                  <a:pt x="1929" y="266"/>
                </a:cubicBezTo>
                <a:cubicBezTo>
                  <a:pt x="1929" y="126"/>
                  <a:pt x="1812" y="0"/>
                  <a:pt x="167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7"/>
          <p:cNvSpPr/>
          <p:nvPr/>
        </p:nvSpPr>
        <p:spPr>
          <a:xfrm>
            <a:off x="2392211" y="3878137"/>
            <a:ext cx="212909" cy="248031"/>
          </a:xfrm>
          <a:custGeom>
            <a:avLst/>
            <a:gdLst/>
            <a:ahLst/>
            <a:cxnLst/>
            <a:rect l="l" t="t" r="r" b="b"/>
            <a:pathLst>
              <a:path w="1928" h="2246" extrusionOk="0">
                <a:moveTo>
                  <a:pt x="1590" y="0"/>
                </a:moveTo>
                <a:cubicBezTo>
                  <a:pt x="1556" y="0"/>
                  <a:pt x="1521" y="11"/>
                  <a:pt x="1488" y="33"/>
                </a:cubicBezTo>
                <a:cubicBezTo>
                  <a:pt x="1174" y="159"/>
                  <a:pt x="1027" y="577"/>
                  <a:pt x="839" y="870"/>
                </a:cubicBezTo>
                <a:lnTo>
                  <a:pt x="818" y="933"/>
                </a:lnTo>
                <a:cubicBezTo>
                  <a:pt x="672" y="808"/>
                  <a:pt x="546" y="703"/>
                  <a:pt x="421" y="577"/>
                </a:cubicBezTo>
                <a:cubicBezTo>
                  <a:pt x="376" y="533"/>
                  <a:pt x="326" y="514"/>
                  <a:pt x="279" y="514"/>
                </a:cubicBezTo>
                <a:cubicBezTo>
                  <a:pt x="128" y="514"/>
                  <a:pt x="0" y="706"/>
                  <a:pt x="128" y="849"/>
                </a:cubicBezTo>
                <a:cubicBezTo>
                  <a:pt x="274" y="1017"/>
                  <a:pt x="421" y="1163"/>
                  <a:pt x="567" y="1331"/>
                </a:cubicBezTo>
                <a:cubicBezTo>
                  <a:pt x="441" y="1519"/>
                  <a:pt x="337" y="1728"/>
                  <a:pt x="232" y="1916"/>
                </a:cubicBezTo>
                <a:cubicBezTo>
                  <a:pt x="171" y="2055"/>
                  <a:pt x="291" y="2217"/>
                  <a:pt x="417" y="2217"/>
                </a:cubicBezTo>
                <a:cubicBezTo>
                  <a:pt x="462" y="2217"/>
                  <a:pt x="508" y="2196"/>
                  <a:pt x="546" y="2147"/>
                </a:cubicBezTo>
                <a:cubicBezTo>
                  <a:pt x="672" y="1979"/>
                  <a:pt x="776" y="1833"/>
                  <a:pt x="902" y="1665"/>
                </a:cubicBezTo>
                <a:cubicBezTo>
                  <a:pt x="1071" y="1854"/>
                  <a:pt x="1376" y="2246"/>
                  <a:pt x="1665" y="2246"/>
                </a:cubicBezTo>
                <a:cubicBezTo>
                  <a:pt x="1697" y="2246"/>
                  <a:pt x="1728" y="2241"/>
                  <a:pt x="1760" y="2230"/>
                </a:cubicBezTo>
                <a:cubicBezTo>
                  <a:pt x="1864" y="2188"/>
                  <a:pt x="1927" y="2105"/>
                  <a:pt x="1927" y="2021"/>
                </a:cubicBezTo>
                <a:cubicBezTo>
                  <a:pt x="1927" y="1728"/>
                  <a:pt x="1467" y="1498"/>
                  <a:pt x="1278" y="1331"/>
                </a:cubicBezTo>
                <a:lnTo>
                  <a:pt x="1195" y="1268"/>
                </a:lnTo>
                <a:lnTo>
                  <a:pt x="1216" y="1247"/>
                </a:lnTo>
                <a:cubicBezTo>
                  <a:pt x="1425" y="933"/>
                  <a:pt x="1801" y="577"/>
                  <a:pt x="1781" y="201"/>
                </a:cubicBezTo>
                <a:cubicBezTo>
                  <a:pt x="1765" y="78"/>
                  <a:pt x="1683" y="0"/>
                  <a:pt x="15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7"/>
          <p:cNvSpPr/>
          <p:nvPr/>
        </p:nvSpPr>
        <p:spPr>
          <a:xfrm>
            <a:off x="2831395" y="3900886"/>
            <a:ext cx="222627" cy="227381"/>
          </a:xfrm>
          <a:custGeom>
            <a:avLst/>
            <a:gdLst/>
            <a:ahLst/>
            <a:cxnLst/>
            <a:rect l="l" t="t" r="r" b="b"/>
            <a:pathLst>
              <a:path w="2016" h="2059" extrusionOk="0">
                <a:moveTo>
                  <a:pt x="212" y="0"/>
                </a:moveTo>
                <a:cubicBezTo>
                  <a:pt x="161" y="0"/>
                  <a:pt x="118" y="28"/>
                  <a:pt x="105" y="78"/>
                </a:cubicBezTo>
                <a:cubicBezTo>
                  <a:pt x="1" y="434"/>
                  <a:pt x="293" y="769"/>
                  <a:pt x="503" y="1041"/>
                </a:cubicBezTo>
                <a:cubicBezTo>
                  <a:pt x="524" y="1062"/>
                  <a:pt x="565" y="1104"/>
                  <a:pt x="586" y="1125"/>
                </a:cubicBezTo>
                <a:cubicBezTo>
                  <a:pt x="461" y="1271"/>
                  <a:pt x="314" y="1397"/>
                  <a:pt x="210" y="1543"/>
                </a:cubicBezTo>
                <a:cubicBezTo>
                  <a:pt x="64" y="1689"/>
                  <a:pt x="194" y="1897"/>
                  <a:pt x="357" y="1897"/>
                </a:cubicBezTo>
                <a:cubicBezTo>
                  <a:pt x="404" y="1897"/>
                  <a:pt x="455" y="1879"/>
                  <a:pt x="503" y="1836"/>
                </a:cubicBezTo>
                <a:lnTo>
                  <a:pt x="900" y="1459"/>
                </a:lnTo>
                <a:lnTo>
                  <a:pt x="1005" y="1585"/>
                </a:lnTo>
                <a:cubicBezTo>
                  <a:pt x="1172" y="1794"/>
                  <a:pt x="1361" y="1941"/>
                  <a:pt x="1591" y="2045"/>
                </a:cubicBezTo>
                <a:cubicBezTo>
                  <a:pt x="1618" y="2054"/>
                  <a:pt x="1645" y="2059"/>
                  <a:pt x="1671" y="2059"/>
                </a:cubicBezTo>
                <a:cubicBezTo>
                  <a:pt x="1823" y="2059"/>
                  <a:pt x="1940" y="1913"/>
                  <a:pt x="1905" y="1752"/>
                </a:cubicBezTo>
                <a:cubicBezTo>
                  <a:pt x="1758" y="1480"/>
                  <a:pt x="1570" y="1250"/>
                  <a:pt x="1319" y="1083"/>
                </a:cubicBezTo>
                <a:cubicBezTo>
                  <a:pt x="1528" y="915"/>
                  <a:pt x="1716" y="727"/>
                  <a:pt x="1884" y="518"/>
                </a:cubicBezTo>
                <a:cubicBezTo>
                  <a:pt x="2015" y="321"/>
                  <a:pt x="1863" y="110"/>
                  <a:pt x="1680" y="110"/>
                </a:cubicBezTo>
                <a:cubicBezTo>
                  <a:pt x="1630" y="110"/>
                  <a:pt x="1577" y="126"/>
                  <a:pt x="1528" y="162"/>
                </a:cubicBezTo>
                <a:cubicBezTo>
                  <a:pt x="1319" y="329"/>
                  <a:pt x="1110" y="518"/>
                  <a:pt x="942" y="727"/>
                </a:cubicBezTo>
                <a:cubicBezTo>
                  <a:pt x="754" y="476"/>
                  <a:pt x="524" y="246"/>
                  <a:pt x="314" y="37"/>
                </a:cubicBezTo>
                <a:cubicBezTo>
                  <a:pt x="281" y="12"/>
                  <a:pt x="245" y="0"/>
                  <a:pt x="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7"/>
          <p:cNvSpPr/>
          <p:nvPr/>
        </p:nvSpPr>
        <p:spPr>
          <a:xfrm>
            <a:off x="3243634" y="3916899"/>
            <a:ext cx="229032" cy="246154"/>
          </a:xfrm>
          <a:custGeom>
            <a:avLst/>
            <a:gdLst/>
            <a:ahLst/>
            <a:cxnLst/>
            <a:rect l="l" t="t" r="r" b="b"/>
            <a:pathLst>
              <a:path w="2074" h="2229" extrusionOk="0">
                <a:moveTo>
                  <a:pt x="1577" y="0"/>
                </a:moveTo>
                <a:cubicBezTo>
                  <a:pt x="1527" y="0"/>
                  <a:pt x="1476" y="18"/>
                  <a:pt x="1436" y="59"/>
                </a:cubicBezTo>
                <a:cubicBezTo>
                  <a:pt x="1226" y="289"/>
                  <a:pt x="1080" y="540"/>
                  <a:pt x="954" y="812"/>
                </a:cubicBezTo>
                <a:cubicBezTo>
                  <a:pt x="787" y="666"/>
                  <a:pt x="599" y="519"/>
                  <a:pt x="410" y="394"/>
                </a:cubicBezTo>
                <a:cubicBezTo>
                  <a:pt x="383" y="385"/>
                  <a:pt x="355" y="382"/>
                  <a:pt x="328" y="382"/>
                </a:cubicBezTo>
                <a:cubicBezTo>
                  <a:pt x="151" y="382"/>
                  <a:pt x="0" y="550"/>
                  <a:pt x="55" y="749"/>
                </a:cubicBezTo>
                <a:cubicBezTo>
                  <a:pt x="222" y="980"/>
                  <a:pt x="410" y="1189"/>
                  <a:pt x="641" y="1356"/>
                </a:cubicBezTo>
                <a:cubicBezTo>
                  <a:pt x="494" y="1565"/>
                  <a:pt x="410" y="1796"/>
                  <a:pt x="369" y="2047"/>
                </a:cubicBezTo>
                <a:cubicBezTo>
                  <a:pt x="355" y="2168"/>
                  <a:pt x="437" y="2228"/>
                  <a:pt x="525" y="2228"/>
                </a:cubicBezTo>
                <a:cubicBezTo>
                  <a:pt x="573" y="2228"/>
                  <a:pt x="624" y="2210"/>
                  <a:pt x="662" y="2172"/>
                </a:cubicBezTo>
                <a:cubicBezTo>
                  <a:pt x="808" y="2047"/>
                  <a:pt x="934" y="1879"/>
                  <a:pt x="1038" y="1691"/>
                </a:cubicBezTo>
                <a:cubicBezTo>
                  <a:pt x="1206" y="1858"/>
                  <a:pt x="1415" y="1984"/>
                  <a:pt x="1645" y="2068"/>
                </a:cubicBezTo>
                <a:cubicBezTo>
                  <a:pt x="1669" y="2074"/>
                  <a:pt x="1693" y="2077"/>
                  <a:pt x="1717" y="2077"/>
                </a:cubicBezTo>
                <a:cubicBezTo>
                  <a:pt x="1916" y="2077"/>
                  <a:pt x="2073" y="1855"/>
                  <a:pt x="1980" y="1649"/>
                </a:cubicBezTo>
                <a:cubicBezTo>
                  <a:pt x="1812" y="1440"/>
                  <a:pt x="1603" y="1273"/>
                  <a:pt x="1394" y="1126"/>
                </a:cubicBezTo>
                <a:cubicBezTo>
                  <a:pt x="1582" y="875"/>
                  <a:pt x="1729" y="582"/>
                  <a:pt x="1791" y="289"/>
                </a:cubicBezTo>
                <a:cubicBezTo>
                  <a:pt x="1837" y="123"/>
                  <a:pt x="1707" y="0"/>
                  <a:pt x="15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7"/>
          <p:cNvSpPr/>
          <p:nvPr/>
        </p:nvSpPr>
        <p:spPr>
          <a:xfrm>
            <a:off x="3634450" y="3880567"/>
            <a:ext cx="209154" cy="214349"/>
          </a:xfrm>
          <a:custGeom>
            <a:avLst/>
            <a:gdLst/>
            <a:ahLst/>
            <a:cxnLst/>
            <a:rect l="l" t="t" r="r" b="b"/>
            <a:pathLst>
              <a:path w="1894" h="1941" extrusionOk="0">
                <a:moveTo>
                  <a:pt x="1708" y="0"/>
                </a:moveTo>
                <a:cubicBezTo>
                  <a:pt x="1686" y="0"/>
                  <a:pt x="1664" y="4"/>
                  <a:pt x="1642" y="11"/>
                </a:cubicBezTo>
                <a:cubicBezTo>
                  <a:pt x="1328" y="74"/>
                  <a:pt x="1140" y="472"/>
                  <a:pt x="952" y="702"/>
                </a:cubicBezTo>
                <a:lnTo>
                  <a:pt x="931" y="723"/>
                </a:lnTo>
                <a:cubicBezTo>
                  <a:pt x="742" y="534"/>
                  <a:pt x="575" y="367"/>
                  <a:pt x="387" y="200"/>
                </a:cubicBezTo>
                <a:cubicBezTo>
                  <a:pt x="349" y="167"/>
                  <a:pt x="309" y="153"/>
                  <a:pt x="271" y="153"/>
                </a:cubicBezTo>
                <a:cubicBezTo>
                  <a:pt x="142" y="153"/>
                  <a:pt x="38" y="316"/>
                  <a:pt x="136" y="430"/>
                </a:cubicBezTo>
                <a:cubicBezTo>
                  <a:pt x="303" y="639"/>
                  <a:pt x="470" y="848"/>
                  <a:pt x="638" y="1058"/>
                </a:cubicBezTo>
                <a:cubicBezTo>
                  <a:pt x="470" y="1246"/>
                  <a:pt x="282" y="1434"/>
                  <a:pt x="115" y="1622"/>
                </a:cubicBezTo>
                <a:cubicBezTo>
                  <a:pt x="1" y="1769"/>
                  <a:pt x="127" y="1941"/>
                  <a:pt x="278" y="1941"/>
                </a:cubicBezTo>
                <a:cubicBezTo>
                  <a:pt x="321" y="1941"/>
                  <a:pt x="366" y="1927"/>
                  <a:pt x="408" y="1894"/>
                </a:cubicBezTo>
                <a:cubicBezTo>
                  <a:pt x="575" y="1727"/>
                  <a:pt x="721" y="1581"/>
                  <a:pt x="889" y="1413"/>
                </a:cubicBezTo>
                <a:cubicBezTo>
                  <a:pt x="993" y="1622"/>
                  <a:pt x="1182" y="1769"/>
                  <a:pt x="1370" y="1853"/>
                </a:cubicBezTo>
                <a:cubicBezTo>
                  <a:pt x="1390" y="1857"/>
                  <a:pt x="1409" y="1859"/>
                  <a:pt x="1428" y="1859"/>
                </a:cubicBezTo>
                <a:cubicBezTo>
                  <a:pt x="1587" y="1859"/>
                  <a:pt x="1700" y="1709"/>
                  <a:pt x="1663" y="1560"/>
                </a:cubicBezTo>
                <a:cubicBezTo>
                  <a:pt x="1579" y="1350"/>
                  <a:pt x="1454" y="1183"/>
                  <a:pt x="1286" y="1058"/>
                </a:cubicBezTo>
                <a:cubicBezTo>
                  <a:pt x="1516" y="827"/>
                  <a:pt x="1893" y="534"/>
                  <a:pt x="1893" y="179"/>
                </a:cubicBezTo>
                <a:cubicBezTo>
                  <a:pt x="1893" y="75"/>
                  <a:pt x="1808" y="0"/>
                  <a:pt x="17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7"/>
          <p:cNvSpPr/>
          <p:nvPr/>
        </p:nvSpPr>
        <p:spPr>
          <a:xfrm>
            <a:off x="6532794" y="3498566"/>
            <a:ext cx="110" cy="11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FFBAD4">
              <a:alpha val="473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7"/>
          <p:cNvSpPr/>
          <p:nvPr/>
        </p:nvSpPr>
        <p:spPr>
          <a:xfrm>
            <a:off x="6530475" y="3498566"/>
            <a:ext cx="2429" cy="110"/>
          </a:xfrm>
          <a:custGeom>
            <a:avLst/>
            <a:gdLst/>
            <a:ahLst/>
            <a:cxnLst/>
            <a:rect l="l" t="t" r="r" b="b"/>
            <a:pathLst>
              <a:path w="22" h="1" extrusionOk="0">
                <a:moveTo>
                  <a:pt x="0" y="1"/>
                </a:moveTo>
                <a:lnTo>
                  <a:pt x="21" y="1"/>
                </a:lnTo>
                <a:lnTo>
                  <a:pt x="21" y="1"/>
                </a:lnTo>
                <a:lnTo>
                  <a:pt x="21" y="1"/>
                </a:lnTo>
                <a:close/>
              </a:path>
            </a:pathLst>
          </a:custGeom>
          <a:solidFill>
            <a:srgbClr val="FFBAD4">
              <a:alpha val="473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7"/>
          <p:cNvSpPr/>
          <p:nvPr/>
        </p:nvSpPr>
        <p:spPr>
          <a:xfrm>
            <a:off x="6481996" y="3291949"/>
            <a:ext cx="189719" cy="221748"/>
          </a:xfrm>
          <a:custGeom>
            <a:avLst/>
            <a:gdLst/>
            <a:ahLst/>
            <a:cxnLst/>
            <a:rect l="l" t="t" r="r" b="b"/>
            <a:pathLst>
              <a:path w="1718" h="2008" extrusionOk="0">
                <a:moveTo>
                  <a:pt x="1433" y="0"/>
                </a:moveTo>
                <a:cubicBezTo>
                  <a:pt x="1410" y="0"/>
                  <a:pt x="1385" y="3"/>
                  <a:pt x="1360" y="10"/>
                </a:cubicBezTo>
                <a:cubicBezTo>
                  <a:pt x="1172" y="72"/>
                  <a:pt x="1088" y="240"/>
                  <a:pt x="963" y="407"/>
                </a:cubicBezTo>
                <a:lnTo>
                  <a:pt x="816" y="596"/>
                </a:lnTo>
                <a:lnTo>
                  <a:pt x="670" y="449"/>
                </a:lnTo>
                <a:cubicBezTo>
                  <a:pt x="574" y="353"/>
                  <a:pt x="372" y="151"/>
                  <a:pt x="193" y="151"/>
                </a:cubicBezTo>
                <a:cubicBezTo>
                  <a:pt x="178" y="151"/>
                  <a:pt x="162" y="153"/>
                  <a:pt x="147" y="156"/>
                </a:cubicBezTo>
                <a:cubicBezTo>
                  <a:pt x="126" y="156"/>
                  <a:pt x="105" y="177"/>
                  <a:pt x="84" y="198"/>
                </a:cubicBezTo>
                <a:cubicBezTo>
                  <a:pt x="63" y="198"/>
                  <a:pt x="21" y="219"/>
                  <a:pt x="21" y="240"/>
                </a:cubicBezTo>
                <a:cubicBezTo>
                  <a:pt x="0" y="303"/>
                  <a:pt x="0" y="344"/>
                  <a:pt x="21" y="407"/>
                </a:cubicBezTo>
                <a:cubicBezTo>
                  <a:pt x="21" y="407"/>
                  <a:pt x="21" y="428"/>
                  <a:pt x="42" y="449"/>
                </a:cubicBezTo>
                <a:cubicBezTo>
                  <a:pt x="84" y="512"/>
                  <a:pt x="126" y="575"/>
                  <a:pt x="188" y="637"/>
                </a:cubicBezTo>
                <a:lnTo>
                  <a:pt x="481" y="1014"/>
                </a:lnTo>
                <a:cubicBezTo>
                  <a:pt x="356" y="1160"/>
                  <a:pt x="230" y="1349"/>
                  <a:pt x="147" y="1537"/>
                </a:cubicBezTo>
                <a:cubicBezTo>
                  <a:pt x="84" y="1621"/>
                  <a:pt x="63" y="1704"/>
                  <a:pt x="63" y="1809"/>
                </a:cubicBezTo>
                <a:cubicBezTo>
                  <a:pt x="51" y="1938"/>
                  <a:pt x="151" y="2008"/>
                  <a:pt x="252" y="2008"/>
                </a:cubicBezTo>
                <a:cubicBezTo>
                  <a:pt x="331" y="2008"/>
                  <a:pt x="412" y="1964"/>
                  <a:pt x="439" y="1872"/>
                </a:cubicBezTo>
                <a:cubicBezTo>
                  <a:pt x="481" y="1830"/>
                  <a:pt x="523" y="1788"/>
                  <a:pt x="565" y="1746"/>
                </a:cubicBezTo>
                <a:cubicBezTo>
                  <a:pt x="649" y="1642"/>
                  <a:pt x="732" y="1558"/>
                  <a:pt x="816" y="1453"/>
                </a:cubicBezTo>
                <a:cubicBezTo>
                  <a:pt x="942" y="1642"/>
                  <a:pt x="1088" y="1788"/>
                  <a:pt x="1276" y="1893"/>
                </a:cubicBezTo>
                <a:cubicBezTo>
                  <a:pt x="1319" y="1916"/>
                  <a:pt x="1362" y="1926"/>
                  <a:pt x="1403" y="1926"/>
                </a:cubicBezTo>
                <a:cubicBezTo>
                  <a:pt x="1581" y="1926"/>
                  <a:pt x="1717" y="1728"/>
                  <a:pt x="1632" y="1558"/>
                </a:cubicBezTo>
                <a:cubicBezTo>
                  <a:pt x="1527" y="1370"/>
                  <a:pt x="1402" y="1202"/>
                  <a:pt x="1255" y="1056"/>
                </a:cubicBezTo>
                <a:lnTo>
                  <a:pt x="1193" y="993"/>
                </a:lnTo>
                <a:lnTo>
                  <a:pt x="1402" y="742"/>
                </a:lnTo>
                <a:cubicBezTo>
                  <a:pt x="1548" y="596"/>
                  <a:pt x="1632" y="428"/>
                  <a:pt x="1674" y="240"/>
                </a:cubicBezTo>
                <a:cubicBezTo>
                  <a:pt x="1674" y="97"/>
                  <a:pt x="1568" y="0"/>
                  <a:pt x="1433" y="0"/>
                </a:cubicBezTo>
                <a:close/>
              </a:path>
            </a:pathLst>
          </a:custGeom>
          <a:solidFill>
            <a:srgbClr val="FFBAD4">
              <a:alpha val="473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7"/>
          <p:cNvSpPr txBox="1">
            <a:spLocks noGrp="1"/>
          </p:cNvSpPr>
          <p:nvPr>
            <p:ph type="ctrTitle"/>
          </p:nvPr>
        </p:nvSpPr>
        <p:spPr>
          <a:xfrm rot="175">
            <a:off x="1116415" y="603922"/>
            <a:ext cx="6230637" cy="17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500" dirty="0">
                <a:solidFill>
                  <a:schemeClr val="dk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การสร้างคำในภาษาไทย</a:t>
            </a:r>
            <a:br>
              <a:rPr lang="th-TH" sz="4500" dirty="0">
                <a:solidFill>
                  <a:schemeClr val="dk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</a:br>
            <a:r>
              <a:rPr lang="th-TH" sz="4500" dirty="0">
                <a:solidFill>
                  <a:schemeClr val="dk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(คำมูล)</a:t>
            </a:r>
            <a:endParaRPr sz="4500"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308" name="Google Shape;308;p27"/>
          <p:cNvSpPr txBox="1">
            <a:spLocks noGrp="1"/>
          </p:cNvSpPr>
          <p:nvPr>
            <p:ph type="subTitle" idx="1"/>
          </p:nvPr>
        </p:nvSpPr>
        <p:spPr>
          <a:xfrm rot="1352">
            <a:off x="1382574" y="2439025"/>
            <a:ext cx="5339400" cy="9613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รายวิชาภาษาไทย ท๓๒๑๐๑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ชั้นมัธยมศึกษาปีที่ ๕</a:t>
            </a:r>
            <a:endParaRPr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grpSp>
        <p:nvGrpSpPr>
          <p:cNvPr id="309" name="Google Shape;309;p27"/>
          <p:cNvGrpSpPr/>
          <p:nvPr/>
        </p:nvGrpSpPr>
        <p:grpSpPr>
          <a:xfrm>
            <a:off x="4116431" y="3276925"/>
            <a:ext cx="2261899" cy="2771572"/>
            <a:chOff x="4116431" y="3276925"/>
            <a:chExt cx="2261899" cy="2771572"/>
          </a:xfrm>
        </p:grpSpPr>
        <p:sp>
          <p:nvSpPr>
            <p:cNvPr id="310" name="Google Shape;310;p27"/>
            <p:cNvSpPr/>
            <p:nvPr/>
          </p:nvSpPr>
          <p:spPr>
            <a:xfrm>
              <a:off x="5589934" y="3306194"/>
              <a:ext cx="215559" cy="203858"/>
            </a:xfrm>
            <a:custGeom>
              <a:avLst/>
              <a:gdLst/>
              <a:ahLst/>
              <a:cxnLst/>
              <a:rect l="l" t="t" r="r" b="b"/>
              <a:pathLst>
                <a:path w="1952" h="1846" extrusionOk="0">
                  <a:moveTo>
                    <a:pt x="352" y="0"/>
                  </a:moveTo>
                  <a:cubicBezTo>
                    <a:pt x="303" y="0"/>
                    <a:pt x="255" y="32"/>
                    <a:pt x="232" y="90"/>
                  </a:cubicBezTo>
                  <a:cubicBezTo>
                    <a:pt x="127" y="383"/>
                    <a:pt x="399" y="718"/>
                    <a:pt x="566" y="948"/>
                  </a:cubicBezTo>
                  <a:lnTo>
                    <a:pt x="671" y="1094"/>
                  </a:lnTo>
                  <a:cubicBezTo>
                    <a:pt x="483" y="1262"/>
                    <a:pt x="294" y="1408"/>
                    <a:pt x="106" y="1575"/>
                  </a:cubicBezTo>
                  <a:cubicBezTo>
                    <a:pt x="1" y="1681"/>
                    <a:pt x="102" y="1846"/>
                    <a:pt x="224" y="1846"/>
                  </a:cubicBezTo>
                  <a:cubicBezTo>
                    <a:pt x="247" y="1846"/>
                    <a:pt x="271" y="1840"/>
                    <a:pt x="294" y="1827"/>
                  </a:cubicBezTo>
                  <a:cubicBezTo>
                    <a:pt x="504" y="1680"/>
                    <a:pt x="713" y="1555"/>
                    <a:pt x="901" y="1408"/>
                  </a:cubicBezTo>
                  <a:cubicBezTo>
                    <a:pt x="1085" y="1610"/>
                    <a:pt x="1285" y="1796"/>
                    <a:pt x="1472" y="1796"/>
                  </a:cubicBezTo>
                  <a:cubicBezTo>
                    <a:pt x="1498" y="1796"/>
                    <a:pt x="1524" y="1792"/>
                    <a:pt x="1550" y="1785"/>
                  </a:cubicBezTo>
                  <a:cubicBezTo>
                    <a:pt x="1717" y="1743"/>
                    <a:pt x="1801" y="1596"/>
                    <a:pt x="1738" y="1429"/>
                  </a:cubicBezTo>
                  <a:cubicBezTo>
                    <a:pt x="1696" y="1283"/>
                    <a:pt x="1508" y="1157"/>
                    <a:pt x="1362" y="1052"/>
                  </a:cubicBezTo>
                  <a:cubicBezTo>
                    <a:pt x="1571" y="885"/>
                    <a:pt x="1738" y="697"/>
                    <a:pt x="1843" y="487"/>
                  </a:cubicBezTo>
                  <a:cubicBezTo>
                    <a:pt x="1951" y="317"/>
                    <a:pt x="1818" y="146"/>
                    <a:pt x="1666" y="146"/>
                  </a:cubicBezTo>
                  <a:cubicBezTo>
                    <a:pt x="1612" y="146"/>
                    <a:pt x="1557" y="167"/>
                    <a:pt x="1508" y="215"/>
                  </a:cubicBezTo>
                  <a:cubicBezTo>
                    <a:pt x="1341" y="383"/>
                    <a:pt x="1173" y="550"/>
                    <a:pt x="1027" y="739"/>
                  </a:cubicBezTo>
                  <a:cubicBezTo>
                    <a:pt x="922" y="634"/>
                    <a:pt x="838" y="529"/>
                    <a:pt x="734" y="425"/>
                  </a:cubicBezTo>
                  <a:cubicBezTo>
                    <a:pt x="629" y="320"/>
                    <a:pt x="546" y="194"/>
                    <a:pt x="462" y="69"/>
                  </a:cubicBezTo>
                  <a:cubicBezTo>
                    <a:pt x="434" y="22"/>
                    <a:pt x="393" y="0"/>
                    <a:pt x="352" y="0"/>
                  </a:cubicBezTo>
                  <a:close/>
                </a:path>
              </a:pathLst>
            </a:custGeom>
            <a:solidFill>
              <a:srgbClr val="FFBAD4">
                <a:alpha val="4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7"/>
            <p:cNvSpPr/>
            <p:nvPr/>
          </p:nvSpPr>
          <p:spPr>
            <a:xfrm rot="-836598">
              <a:off x="4383339" y="3449374"/>
              <a:ext cx="1728083" cy="2426673"/>
            </a:xfrm>
            <a:custGeom>
              <a:avLst/>
              <a:gdLst/>
              <a:ahLst/>
              <a:cxnLst/>
              <a:rect l="l" t="t" r="r" b="b"/>
              <a:pathLst>
                <a:path w="52662" h="73951" extrusionOk="0">
                  <a:moveTo>
                    <a:pt x="727" y="1"/>
                  </a:moveTo>
                  <a:cubicBezTo>
                    <a:pt x="334" y="1"/>
                    <a:pt x="0" y="322"/>
                    <a:pt x="0" y="727"/>
                  </a:cubicBezTo>
                  <a:lnTo>
                    <a:pt x="0" y="73224"/>
                  </a:lnTo>
                  <a:cubicBezTo>
                    <a:pt x="0" y="73617"/>
                    <a:pt x="334" y="73950"/>
                    <a:pt x="727" y="73950"/>
                  </a:cubicBezTo>
                  <a:lnTo>
                    <a:pt x="51923" y="73950"/>
                  </a:lnTo>
                  <a:cubicBezTo>
                    <a:pt x="52328" y="73950"/>
                    <a:pt x="52662" y="73617"/>
                    <a:pt x="52662" y="73236"/>
                  </a:cubicBezTo>
                  <a:lnTo>
                    <a:pt x="52662" y="727"/>
                  </a:lnTo>
                  <a:cubicBezTo>
                    <a:pt x="52662" y="322"/>
                    <a:pt x="52328" y="1"/>
                    <a:pt x="51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7"/>
            <p:cNvSpPr/>
            <p:nvPr/>
          </p:nvSpPr>
          <p:spPr>
            <a:xfrm rot="-836598">
              <a:off x="4155395" y="3477344"/>
              <a:ext cx="1726901" cy="531400"/>
            </a:xfrm>
            <a:custGeom>
              <a:avLst/>
              <a:gdLst/>
              <a:ahLst/>
              <a:cxnLst/>
              <a:rect l="l" t="t" r="r" b="b"/>
              <a:pathLst>
                <a:path w="52626" h="16194" extrusionOk="0">
                  <a:moveTo>
                    <a:pt x="655" y="1"/>
                  </a:moveTo>
                  <a:cubicBezTo>
                    <a:pt x="298" y="1"/>
                    <a:pt x="0" y="298"/>
                    <a:pt x="0" y="655"/>
                  </a:cubicBezTo>
                  <a:lnTo>
                    <a:pt x="0" y="16193"/>
                  </a:lnTo>
                  <a:lnTo>
                    <a:pt x="52626" y="16193"/>
                  </a:lnTo>
                  <a:lnTo>
                    <a:pt x="52626" y="655"/>
                  </a:lnTo>
                  <a:cubicBezTo>
                    <a:pt x="52626" y="298"/>
                    <a:pt x="52328" y="1"/>
                    <a:pt x="519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7"/>
            <p:cNvSpPr/>
            <p:nvPr/>
          </p:nvSpPr>
          <p:spPr>
            <a:xfrm rot="-836598">
              <a:off x="4283493" y="3719445"/>
              <a:ext cx="37146" cy="37179"/>
            </a:xfrm>
            <a:custGeom>
              <a:avLst/>
              <a:gdLst/>
              <a:ahLst/>
              <a:cxnLst/>
              <a:rect l="l" t="t" r="r" b="b"/>
              <a:pathLst>
                <a:path w="1132" h="1133" extrusionOk="0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7"/>
            <p:cNvSpPr/>
            <p:nvPr/>
          </p:nvSpPr>
          <p:spPr>
            <a:xfrm rot="-836598">
              <a:off x="4430374" y="4050083"/>
              <a:ext cx="37540" cy="37146"/>
            </a:xfrm>
            <a:custGeom>
              <a:avLst/>
              <a:gdLst/>
              <a:ahLst/>
              <a:cxnLst/>
              <a:rect l="l" t="t" r="r" b="b"/>
              <a:pathLst>
                <a:path w="1144" h="1132" extrusionOk="0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1"/>
                    <a:pt x="572" y="1131"/>
                  </a:cubicBezTo>
                  <a:cubicBezTo>
                    <a:pt x="882" y="1131"/>
                    <a:pt x="1144" y="870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7"/>
            <p:cNvSpPr/>
            <p:nvPr/>
          </p:nvSpPr>
          <p:spPr>
            <a:xfrm rot="-836598">
              <a:off x="5340421" y="3837052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7"/>
            <p:cNvSpPr/>
            <p:nvPr/>
          </p:nvSpPr>
          <p:spPr>
            <a:xfrm rot="-836598">
              <a:off x="4720087" y="3991079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7"/>
            <p:cNvSpPr/>
            <p:nvPr/>
          </p:nvSpPr>
          <p:spPr>
            <a:xfrm rot="-825616">
              <a:off x="4633186" y="4121370"/>
              <a:ext cx="1390181" cy="1558047"/>
            </a:xfrm>
            <a:prstGeom prst="roundRect">
              <a:avLst>
                <a:gd name="adj" fmla="val 6659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7"/>
            <p:cNvSpPr/>
            <p:nvPr/>
          </p:nvSpPr>
          <p:spPr>
            <a:xfrm rot="-836598">
              <a:off x="4632866" y="3604125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7"/>
            <p:cNvSpPr/>
            <p:nvPr/>
          </p:nvSpPr>
          <p:spPr>
            <a:xfrm rot="-836598">
              <a:off x="5583497" y="3763815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7"/>
            <p:cNvSpPr/>
            <p:nvPr/>
          </p:nvSpPr>
          <p:spPr>
            <a:xfrm rot="-836598">
              <a:off x="4254564" y="3969393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7"/>
            <p:cNvSpPr/>
            <p:nvPr/>
          </p:nvSpPr>
          <p:spPr>
            <a:xfrm rot="-836598">
              <a:off x="4402083" y="3858278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7"/>
            <p:cNvSpPr/>
            <p:nvPr/>
          </p:nvSpPr>
          <p:spPr>
            <a:xfrm rot="-836598">
              <a:off x="5520947" y="3596189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rgbClr val="B378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7"/>
            <p:cNvSpPr/>
            <p:nvPr/>
          </p:nvSpPr>
          <p:spPr>
            <a:xfrm rot="-836598">
              <a:off x="5019579" y="3890546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1" y="0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7"/>
            <p:cNvSpPr/>
            <p:nvPr/>
          </p:nvSpPr>
          <p:spPr>
            <a:xfrm rot="-836598">
              <a:off x="4951826" y="3543051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7"/>
            <p:cNvSpPr/>
            <p:nvPr/>
          </p:nvSpPr>
          <p:spPr>
            <a:xfrm rot="-836598">
              <a:off x="5767462" y="3685914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7"/>
            <p:cNvSpPr/>
            <p:nvPr/>
          </p:nvSpPr>
          <p:spPr>
            <a:xfrm rot="-825339">
              <a:off x="4775355" y="4255026"/>
              <a:ext cx="1129187" cy="1265616"/>
            </a:xfrm>
            <a:prstGeom prst="roundRect">
              <a:avLst>
                <a:gd name="adj" fmla="val 6659"/>
              </a:avLst>
            </a:prstGeom>
            <a:solidFill>
              <a:srgbClr val="FFEEBA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7"/>
            <p:cNvSpPr/>
            <p:nvPr/>
          </p:nvSpPr>
          <p:spPr>
            <a:xfrm rot="-1289995">
              <a:off x="5022432" y="4547935"/>
              <a:ext cx="635198" cy="646287"/>
            </a:xfrm>
            <a:prstGeom prst="ellipse">
              <a:avLst/>
            </a:prstGeom>
            <a:solidFill>
              <a:srgbClr val="FFCC00">
                <a:alpha val="41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/>
            </a:p>
          </p:txBody>
        </p:sp>
        <p:sp>
          <p:nvSpPr>
            <p:cNvPr id="328" name="Google Shape;328;p27"/>
            <p:cNvSpPr/>
            <p:nvPr/>
          </p:nvSpPr>
          <p:spPr>
            <a:xfrm rot="-845175">
              <a:off x="4352069" y="3608284"/>
              <a:ext cx="1333704" cy="26041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7"/>
            <p:cNvSpPr/>
            <p:nvPr/>
          </p:nvSpPr>
          <p:spPr>
            <a:xfrm rot="-836598">
              <a:off x="5233660" y="3460596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62"/>
                    <a:pt x="882" y="12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7"/>
            <p:cNvSpPr/>
            <p:nvPr/>
          </p:nvSpPr>
          <p:spPr>
            <a:xfrm rot="-836598">
              <a:off x="5538789" y="3413404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74"/>
                    <a:pt x="869" y="13"/>
                    <a:pt x="5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7"/>
            <p:cNvSpPr/>
            <p:nvPr/>
          </p:nvSpPr>
          <p:spPr>
            <a:xfrm rot="-836598">
              <a:off x="5716917" y="3467754"/>
              <a:ext cx="37540" cy="37146"/>
            </a:xfrm>
            <a:custGeom>
              <a:avLst/>
              <a:gdLst/>
              <a:ahLst/>
              <a:cxnLst/>
              <a:rect l="l" t="t" r="r" b="b"/>
              <a:pathLst>
                <a:path w="1144" h="1132" extrusionOk="0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7"/>
            <p:cNvSpPr/>
            <p:nvPr/>
          </p:nvSpPr>
          <p:spPr>
            <a:xfrm rot="-889929">
              <a:off x="5202910" y="4711583"/>
              <a:ext cx="293129" cy="280897"/>
            </a:xfrm>
            <a:custGeom>
              <a:avLst/>
              <a:gdLst/>
              <a:ahLst/>
              <a:cxnLst/>
              <a:rect l="l" t="t" r="r" b="b"/>
              <a:pathLst>
                <a:path w="4002" h="3835" extrusionOk="0">
                  <a:moveTo>
                    <a:pt x="1989" y="0"/>
                  </a:moveTo>
                  <a:lnTo>
                    <a:pt x="1382" y="1274"/>
                  </a:lnTo>
                  <a:lnTo>
                    <a:pt x="1" y="1465"/>
                  </a:lnTo>
                  <a:lnTo>
                    <a:pt x="989" y="2441"/>
                  </a:lnTo>
                  <a:lnTo>
                    <a:pt x="751" y="3834"/>
                  </a:lnTo>
                  <a:lnTo>
                    <a:pt x="751" y="3834"/>
                  </a:lnTo>
                  <a:lnTo>
                    <a:pt x="1989" y="3179"/>
                  </a:lnTo>
                  <a:lnTo>
                    <a:pt x="3239" y="3834"/>
                  </a:lnTo>
                  <a:lnTo>
                    <a:pt x="3001" y="2441"/>
                  </a:lnTo>
                  <a:lnTo>
                    <a:pt x="4001" y="1465"/>
                  </a:lnTo>
                  <a:lnTo>
                    <a:pt x="2620" y="1274"/>
                  </a:lnTo>
                  <a:lnTo>
                    <a:pt x="1989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7"/>
          <p:cNvGrpSpPr/>
          <p:nvPr/>
        </p:nvGrpSpPr>
        <p:grpSpPr>
          <a:xfrm rot="-508596">
            <a:off x="7219860" y="3345039"/>
            <a:ext cx="1804160" cy="2534293"/>
            <a:chOff x="-2019712" y="2917625"/>
            <a:chExt cx="1316550" cy="1849350"/>
          </a:xfrm>
        </p:grpSpPr>
        <p:sp>
          <p:nvSpPr>
            <p:cNvPr id="334" name="Google Shape;334;p27"/>
            <p:cNvSpPr/>
            <p:nvPr/>
          </p:nvSpPr>
          <p:spPr>
            <a:xfrm>
              <a:off x="-2019712" y="2917625"/>
              <a:ext cx="1316550" cy="1849350"/>
            </a:xfrm>
            <a:custGeom>
              <a:avLst/>
              <a:gdLst/>
              <a:ahLst/>
              <a:cxnLst/>
              <a:rect l="l" t="t" r="r" b="b"/>
              <a:pathLst>
                <a:path w="52662" h="73974" extrusionOk="0">
                  <a:moveTo>
                    <a:pt x="727" y="1"/>
                  </a:moveTo>
                  <a:cubicBezTo>
                    <a:pt x="322" y="1"/>
                    <a:pt x="1" y="322"/>
                    <a:pt x="1" y="727"/>
                  </a:cubicBezTo>
                  <a:lnTo>
                    <a:pt x="1" y="73248"/>
                  </a:lnTo>
                  <a:cubicBezTo>
                    <a:pt x="1" y="73653"/>
                    <a:pt x="322" y="73974"/>
                    <a:pt x="727" y="73974"/>
                  </a:cubicBezTo>
                  <a:lnTo>
                    <a:pt x="51936" y="73974"/>
                  </a:lnTo>
                  <a:cubicBezTo>
                    <a:pt x="52329" y="73974"/>
                    <a:pt x="52650" y="73653"/>
                    <a:pt x="52662" y="73260"/>
                  </a:cubicBezTo>
                  <a:lnTo>
                    <a:pt x="52662" y="727"/>
                  </a:lnTo>
                  <a:cubicBezTo>
                    <a:pt x="52662" y="322"/>
                    <a:pt x="52340" y="1"/>
                    <a:pt x="519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7"/>
            <p:cNvSpPr/>
            <p:nvPr/>
          </p:nvSpPr>
          <p:spPr>
            <a:xfrm>
              <a:off x="-197683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74"/>
                    <a:pt x="96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7"/>
            <p:cNvSpPr/>
            <p:nvPr/>
          </p:nvSpPr>
          <p:spPr>
            <a:xfrm>
              <a:off x="-187623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7"/>
            <p:cNvSpPr/>
            <p:nvPr/>
          </p:nvSpPr>
          <p:spPr>
            <a:xfrm>
              <a:off x="-1775937" y="29881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08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7"/>
            <p:cNvSpPr/>
            <p:nvPr/>
          </p:nvSpPr>
          <p:spPr>
            <a:xfrm>
              <a:off x="-1675612" y="29881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7"/>
            <p:cNvSpPr/>
            <p:nvPr/>
          </p:nvSpPr>
          <p:spPr>
            <a:xfrm>
              <a:off x="-1575312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08"/>
                  </a:cubicBezTo>
                  <a:cubicBezTo>
                    <a:pt x="1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7"/>
            <p:cNvSpPr/>
            <p:nvPr/>
          </p:nvSpPr>
          <p:spPr>
            <a:xfrm>
              <a:off x="-1474712" y="29881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7"/>
            <p:cNvSpPr/>
            <p:nvPr/>
          </p:nvSpPr>
          <p:spPr>
            <a:xfrm>
              <a:off x="-137468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7"/>
            <p:cNvSpPr/>
            <p:nvPr/>
          </p:nvSpPr>
          <p:spPr>
            <a:xfrm>
              <a:off x="-1274387" y="29881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08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7"/>
            <p:cNvSpPr/>
            <p:nvPr/>
          </p:nvSpPr>
          <p:spPr>
            <a:xfrm>
              <a:off x="-1174062" y="29881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7"/>
            <p:cNvSpPr/>
            <p:nvPr/>
          </p:nvSpPr>
          <p:spPr>
            <a:xfrm>
              <a:off x="-1073762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1" y="274"/>
                    <a:pt x="1" y="608"/>
                  </a:cubicBezTo>
                  <a:cubicBezTo>
                    <a:pt x="1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7"/>
            <p:cNvSpPr/>
            <p:nvPr/>
          </p:nvSpPr>
          <p:spPr>
            <a:xfrm>
              <a:off x="-973162" y="29881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7"/>
            <p:cNvSpPr/>
            <p:nvPr/>
          </p:nvSpPr>
          <p:spPr>
            <a:xfrm>
              <a:off x="-87313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7"/>
            <p:cNvSpPr/>
            <p:nvPr/>
          </p:nvSpPr>
          <p:spPr>
            <a:xfrm>
              <a:off x="-772537" y="29881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7"/>
            <p:cNvSpPr/>
            <p:nvPr/>
          </p:nvSpPr>
          <p:spPr>
            <a:xfrm>
              <a:off x="-1925662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7"/>
            <p:cNvSpPr/>
            <p:nvPr/>
          </p:nvSpPr>
          <p:spPr>
            <a:xfrm>
              <a:off x="-1825337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7"/>
            <p:cNvSpPr/>
            <p:nvPr/>
          </p:nvSpPr>
          <p:spPr>
            <a:xfrm>
              <a:off x="-1725037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7"/>
            <p:cNvSpPr/>
            <p:nvPr/>
          </p:nvSpPr>
          <p:spPr>
            <a:xfrm>
              <a:off x="-1624712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19"/>
                  </a:cubicBezTo>
                  <a:cubicBezTo>
                    <a:pt x="1226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7"/>
            <p:cNvSpPr/>
            <p:nvPr/>
          </p:nvSpPr>
          <p:spPr>
            <a:xfrm>
              <a:off x="-1524112" y="30614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7"/>
            <p:cNvSpPr/>
            <p:nvPr/>
          </p:nvSpPr>
          <p:spPr>
            <a:xfrm>
              <a:off x="-1424112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7"/>
            <p:cNvSpPr/>
            <p:nvPr/>
          </p:nvSpPr>
          <p:spPr>
            <a:xfrm>
              <a:off x="-1323787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7"/>
            <p:cNvSpPr/>
            <p:nvPr/>
          </p:nvSpPr>
          <p:spPr>
            <a:xfrm>
              <a:off x="-1223187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7"/>
            <p:cNvSpPr/>
            <p:nvPr/>
          </p:nvSpPr>
          <p:spPr>
            <a:xfrm>
              <a:off x="-1123162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7"/>
            <p:cNvSpPr/>
            <p:nvPr/>
          </p:nvSpPr>
          <p:spPr>
            <a:xfrm>
              <a:off x="-1022562" y="30614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7"/>
            <p:cNvSpPr/>
            <p:nvPr/>
          </p:nvSpPr>
          <p:spPr>
            <a:xfrm>
              <a:off x="-922262" y="306140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7"/>
            <p:cNvSpPr/>
            <p:nvPr/>
          </p:nvSpPr>
          <p:spPr>
            <a:xfrm>
              <a:off x="-822237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7"/>
            <p:cNvSpPr/>
            <p:nvPr/>
          </p:nvSpPr>
          <p:spPr>
            <a:xfrm>
              <a:off x="-1976837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19" y="0"/>
                  </a:moveTo>
                  <a:cubicBezTo>
                    <a:pt x="286" y="0"/>
                    <a:pt x="0" y="262"/>
                    <a:pt x="0" y="607"/>
                  </a:cubicBezTo>
                  <a:cubicBezTo>
                    <a:pt x="0" y="929"/>
                    <a:pt x="274" y="1215"/>
                    <a:pt x="619" y="1215"/>
                  </a:cubicBezTo>
                  <a:cubicBezTo>
                    <a:pt x="941" y="1215"/>
                    <a:pt x="1226" y="953"/>
                    <a:pt x="1226" y="607"/>
                  </a:cubicBezTo>
                  <a:cubicBezTo>
                    <a:pt x="1226" y="262"/>
                    <a:pt x="96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7"/>
            <p:cNvSpPr/>
            <p:nvPr/>
          </p:nvSpPr>
          <p:spPr>
            <a:xfrm>
              <a:off x="-1876237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0"/>
                  </a:moveTo>
                  <a:cubicBezTo>
                    <a:pt x="286" y="0"/>
                    <a:pt x="0" y="262"/>
                    <a:pt x="0" y="607"/>
                  </a:cubicBezTo>
                  <a:cubicBezTo>
                    <a:pt x="0" y="929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7"/>
            <p:cNvSpPr/>
            <p:nvPr/>
          </p:nvSpPr>
          <p:spPr>
            <a:xfrm>
              <a:off x="-1776237" y="31349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08" y="0"/>
                  </a:moveTo>
                  <a:cubicBezTo>
                    <a:pt x="275" y="0"/>
                    <a:pt x="1" y="262"/>
                    <a:pt x="1" y="607"/>
                  </a:cubicBezTo>
                  <a:cubicBezTo>
                    <a:pt x="1" y="941"/>
                    <a:pt x="275" y="1215"/>
                    <a:pt x="608" y="1215"/>
                  </a:cubicBezTo>
                  <a:cubicBezTo>
                    <a:pt x="953" y="1215"/>
                    <a:pt x="1227" y="941"/>
                    <a:pt x="1227" y="607"/>
                  </a:cubicBezTo>
                  <a:cubicBezTo>
                    <a:pt x="1227" y="262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7"/>
            <p:cNvSpPr/>
            <p:nvPr/>
          </p:nvSpPr>
          <p:spPr>
            <a:xfrm>
              <a:off x="-1675612" y="31349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15" y="941"/>
                    <a:pt x="1215" y="607"/>
                  </a:cubicBezTo>
                  <a:cubicBezTo>
                    <a:pt x="1215" y="262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7"/>
            <p:cNvSpPr/>
            <p:nvPr/>
          </p:nvSpPr>
          <p:spPr>
            <a:xfrm>
              <a:off x="-1575312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0"/>
                  </a:moveTo>
                  <a:cubicBezTo>
                    <a:pt x="286" y="0"/>
                    <a:pt x="1" y="262"/>
                    <a:pt x="1" y="607"/>
                  </a:cubicBezTo>
                  <a:cubicBezTo>
                    <a:pt x="1" y="929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7"/>
            <p:cNvSpPr/>
            <p:nvPr/>
          </p:nvSpPr>
          <p:spPr>
            <a:xfrm>
              <a:off x="-1474712" y="31349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62"/>
                    <a:pt x="1" y="607"/>
                  </a:cubicBezTo>
                  <a:cubicBezTo>
                    <a:pt x="1" y="929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7"/>
                  </a:cubicBezTo>
                  <a:cubicBezTo>
                    <a:pt x="1215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7"/>
            <p:cNvSpPr/>
            <p:nvPr/>
          </p:nvSpPr>
          <p:spPr>
            <a:xfrm>
              <a:off x="-1374687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53" y="1215"/>
                    <a:pt x="1227" y="941"/>
                    <a:pt x="1227" y="607"/>
                  </a:cubicBezTo>
                  <a:cubicBezTo>
                    <a:pt x="1227" y="262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7"/>
            <p:cNvSpPr/>
            <p:nvPr/>
          </p:nvSpPr>
          <p:spPr>
            <a:xfrm>
              <a:off x="-1274387" y="31349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20" y="0"/>
                  </a:moveTo>
                  <a:cubicBezTo>
                    <a:pt x="287" y="0"/>
                    <a:pt x="1" y="262"/>
                    <a:pt x="1" y="607"/>
                  </a:cubicBezTo>
                  <a:cubicBezTo>
                    <a:pt x="1" y="929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7"/>
            <p:cNvSpPr/>
            <p:nvPr/>
          </p:nvSpPr>
          <p:spPr>
            <a:xfrm>
              <a:off x="-1174062" y="31349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15" y="941"/>
                    <a:pt x="1215" y="607"/>
                  </a:cubicBezTo>
                  <a:cubicBezTo>
                    <a:pt x="1215" y="262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7"/>
            <p:cNvSpPr/>
            <p:nvPr/>
          </p:nvSpPr>
          <p:spPr>
            <a:xfrm>
              <a:off x="-1073762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0"/>
                  </a:moveTo>
                  <a:cubicBezTo>
                    <a:pt x="286" y="0"/>
                    <a:pt x="1" y="262"/>
                    <a:pt x="1" y="607"/>
                  </a:cubicBezTo>
                  <a:cubicBezTo>
                    <a:pt x="1" y="929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7"/>
            <p:cNvSpPr/>
            <p:nvPr/>
          </p:nvSpPr>
          <p:spPr>
            <a:xfrm>
              <a:off x="-973162" y="31349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87" y="0"/>
                    <a:pt x="1" y="262"/>
                    <a:pt x="1" y="607"/>
                  </a:cubicBezTo>
                  <a:cubicBezTo>
                    <a:pt x="1" y="929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7"/>
                  </a:cubicBezTo>
                  <a:cubicBezTo>
                    <a:pt x="1215" y="262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7"/>
            <p:cNvSpPr/>
            <p:nvPr/>
          </p:nvSpPr>
          <p:spPr>
            <a:xfrm>
              <a:off x="-873137" y="31349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8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53" y="1215"/>
                    <a:pt x="1215" y="941"/>
                    <a:pt x="1215" y="607"/>
                  </a:cubicBezTo>
                  <a:cubicBezTo>
                    <a:pt x="1215" y="262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7"/>
            <p:cNvSpPr/>
            <p:nvPr/>
          </p:nvSpPr>
          <p:spPr>
            <a:xfrm>
              <a:off x="-772537" y="31349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62"/>
                    <a:pt x="1" y="607"/>
                  </a:cubicBezTo>
                  <a:cubicBezTo>
                    <a:pt x="1" y="929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7"/>
                  </a:cubicBezTo>
                  <a:cubicBezTo>
                    <a:pt x="1215" y="262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7"/>
            <p:cNvSpPr/>
            <p:nvPr/>
          </p:nvSpPr>
          <p:spPr>
            <a:xfrm>
              <a:off x="-1925662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2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7"/>
            <p:cNvSpPr/>
            <p:nvPr/>
          </p:nvSpPr>
          <p:spPr>
            <a:xfrm>
              <a:off x="-1825337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1"/>
                  </a:moveTo>
                  <a:cubicBezTo>
                    <a:pt x="632" y="1"/>
                    <a:pt x="626" y="1"/>
                    <a:pt x="619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52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7"/>
            <p:cNvSpPr/>
            <p:nvPr/>
          </p:nvSpPr>
          <p:spPr>
            <a:xfrm>
              <a:off x="-1725037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7"/>
            <p:cNvSpPr/>
            <p:nvPr/>
          </p:nvSpPr>
          <p:spPr>
            <a:xfrm>
              <a:off x="-1624712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7"/>
            <p:cNvSpPr/>
            <p:nvPr/>
          </p:nvSpPr>
          <p:spPr>
            <a:xfrm>
              <a:off x="-1524112" y="320842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87"/>
                    <a:pt x="0" y="608"/>
                  </a:cubicBezTo>
                  <a:cubicBezTo>
                    <a:pt x="0" y="942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7"/>
            <p:cNvSpPr/>
            <p:nvPr/>
          </p:nvSpPr>
          <p:spPr>
            <a:xfrm>
              <a:off x="-1424112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2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7"/>
            <p:cNvSpPr/>
            <p:nvPr/>
          </p:nvSpPr>
          <p:spPr>
            <a:xfrm>
              <a:off x="-1323787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1"/>
                  </a:moveTo>
                  <a:cubicBezTo>
                    <a:pt x="632" y="1"/>
                    <a:pt x="626" y="1"/>
                    <a:pt x="619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52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7"/>
            <p:cNvSpPr/>
            <p:nvPr/>
          </p:nvSpPr>
          <p:spPr>
            <a:xfrm>
              <a:off x="-1223187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7"/>
            <p:cNvSpPr/>
            <p:nvPr/>
          </p:nvSpPr>
          <p:spPr>
            <a:xfrm>
              <a:off x="-1123162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7"/>
            <p:cNvSpPr/>
            <p:nvPr/>
          </p:nvSpPr>
          <p:spPr>
            <a:xfrm>
              <a:off x="-1022562" y="320842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87"/>
                    <a:pt x="0" y="608"/>
                  </a:cubicBezTo>
                  <a:cubicBezTo>
                    <a:pt x="0" y="942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7"/>
            <p:cNvSpPr/>
            <p:nvPr/>
          </p:nvSpPr>
          <p:spPr>
            <a:xfrm>
              <a:off x="-922262" y="320842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7"/>
            <p:cNvSpPr/>
            <p:nvPr/>
          </p:nvSpPr>
          <p:spPr>
            <a:xfrm>
              <a:off x="-822237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7"/>
            <p:cNvSpPr/>
            <p:nvPr/>
          </p:nvSpPr>
          <p:spPr>
            <a:xfrm>
              <a:off x="-197683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20"/>
                  </a:cubicBezTo>
                  <a:cubicBezTo>
                    <a:pt x="1226" y="282"/>
                    <a:pt x="975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7"/>
            <p:cNvSpPr/>
            <p:nvPr/>
          </p:nvSpPr>
          <p:spPr>
            <a:xfrm>
              <a:off x="-187623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7"/>
            <p:cNvSpPr/>
            <p:nvPr/>
          </p:nvSpPr>
          <p:spPr>
            <a:xfrm>
              <a:off x="-1775937" y="32816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7"/>
            <p:cNvSpPr/>
            <p:nvPr/>
          </p:nvSpPr>
          <p:spPr>
            <a:xfrm>
              <a:off x="-1675612" y="32816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7"/>
            <p:cNvSpPr/>
            <p:nvPr/>
          </p:nvSpPr>
          <p:spPr>
            <a:xfrm>
              <a:off x="-1575312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7"/>
            <p:cNvSpPr/>
            <p:nvPr/>
          </p:nvSpPr>
          <p:spPr>
            <a:xfrm>
              <a:off x="-1474712" y="32816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7"/>
            <p:cNvSpPr/>
            <p:nvPr/>
          </p:nvSpPr>
          <p:spPr>
            <a:xfrm>
              <a:off x="-137468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7"/>
            <p:cNvSpPr/>
            <p:nvPr/>
          </p:nvSpPr>
          <p:spPr>
            <a:xfrm>
              <a:off x="-1274387" y="32816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7"/>
            <p:cNvSpPr/>
            <p:nvPr/>
          </p:nvSpPr>
          <p:spPr>
            <a:xfrm>
              <a:off x="-1174062" y="32816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7"/>
            <p:cNvSpPr/>
            <p:nvPr/>
          </p:nvSpPr>
          <p:spPr>
            <a:xfrm>
              <a:off x="-1073762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7"/>
            <p:cNvSpPr/>
            <p:nvPr/>
          </p:nvSpPr>
          <p:spPr>
            <a:xfrm>
              <a:off x="-973162" y="32816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20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7"/>
            <p:cNvSpPr/>
            <p:nvPr/>
          </p:nvSpPr>
          <p:spPr>
            <a:xfrm>
              <a:off x="-87313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7"/>
            <p:cNvSpPr/>
            <p:nvPr/>
          </p:nvSpPr>
          <p:spPr>
            <a:xfrm>
              <a:off x="-772537" y="32816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20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7"/>
            <p:cNvSpPr/>
            <p:nvPr/>
          </p:nvSpPr>
          <p:spPr>
            <a:xfrm>
              <a:off x="-1925662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8" y="0"/>
                  </a:moveTo>
                  <a:cubicBezTo>
                    <a:pt x="635" y="0"/>
                    <a:pt x="622" y="1"/>
                    <a:pt x="608" y="2"/>
                  </a:cubicBezTo>
                  <a:cubicBezTo>
                    <a:pt x="287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9"/>
                  </a:cubicBezTo>
                  <a:cubicBezTo>
                    <a:pt x="1215" y="277"/>
                    <a:pt x="973" y="0"/>
                    <a:pt x="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7"/>
            <p:cNvSpPr/>
            <p:nvPr/>
          </p:nvSpPr>
          <p:spPr>
            <a:xfrm>
              <a:off x="-1825337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7" y="0"/>
                  </a:moveTo>
                  <a:cubicBezTo>
                    <a:pt x="645" y="0"/>
                    <a:pt x="632" y="1"/>
                    <a:pt x="619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63" y="0"/>
                    <a:pt x="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7"/>
            <p:cNvSpPr/>
            <p:nvPr/>
          </p:nvSpPr>
          <p:spPr>
            <a:xfrm>
              <a:off x="-1725037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0"/>
                  </a:moveTo>
                  <a:cubicBezTo>
                    <a:pt x="634" y="0"/>
                    <a:pt x="621" y="1"/>
                    <a:pt x="608" y="2"/>
                  </a:cubicBezTo>
                  <a:cubicBezTo>
                    <a:pt x="275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7"/>
                    <a:pt x="962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7"/>
            <p:cNvSpPr/>
            <p:nvPr/>
          </p:nvSpPr>
          <p:spPr>
            <a:xfrm>
              <a:off x="-1624712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7" y="0"/>
                  </a:moveTo>
                  <a:cubicBezTo>
                    <a:pt x="634" y="0"/>
                    <a:pt x="621" y="1"/>
                    <a:pt x="607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07" y="1216"/>
                  </a:cubicBezTo>
                  <a:cubicBezTo>
                    <a:pt x="941" y="1216"/>
                    <a:pt x="1226" y="954"/>
                    <a:pt x="1226" y="609"/>
                  </a:cubicBezTo>
                  <a:cubicBezTo>
                    <a:pt x="1226" y="277"/>
                    <a:pt x="974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7"/>
            <p:cNvSpPr/>
            <p:nvPr/>
          </p:nvSpPr>
          <p:spPr>
            <a:xfrm>
              <a:off x="-1524112" y="335515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5" y="0"/>
                  </a:moveTo>
                  <a:cubicBezTo>
                    <a:pt x="633" y="0"/>
                    <a:pt x="620" y="1"/>
                    <a:pt x="608" y="2"/>
                  </a:cubicBezTo>
                  <a:cubicBezTo>
                    <a:pt x="274" y="2"/>
                    <a:pt x="0" y="264"/>
                    <a:pt x="0" y="609"/>
                  </a:cubicBezTo>
                  <a:cubicBezTo>
                    <a:pt x="0" y="930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7"/>
                    <a:pt x="951" y="0"/>
                    <a:pt x="6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7"/>
            <p:cNvSpPr/>
            <p:nvPr/>
          </p:nvSpPr>
          <p:spPr>
            <a:xfrm>
              <a:off x="-1424112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8" y="0"/>
                  </a:moveTo>
                  <a:cubicBezTo>
                    <a:pt x="635" y="0"/>
                    <a:pt x="622" y="1"/>
                    <a:pt x="608" y="2"/>
                  </a:cubicBezTo>
                  <a:cubicBezTo>
                    <a:pt x="275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9"/>
                  </a:cubicBezTo>
                  <a:cubicBezTo>
                    <a:pt x="1215" y="277"/>
                    <a:pt x="974" y="0"/>
                    <a:pt x="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7"/>
            <p:cNvSpPr/>
            <p:nvPr/>
          </p:nvSpPr>
          <p:spPr>
            <a:xfrm>
              <a:off x="-1323787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7" y="0"/>
                  </a:moveTo>
                  <a:cubicBezTo>
                    <a:pt x="645" y="0"/>
                    <a:pt x="632" y="1"/>
                    <a:pt x="619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63" y="0"/>
                    <a:pt x="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7"/>
            <p:cNvSpPr/>
            <p:nvPr/>
          </p:nvSpPr>
          <p:spPr>
            <a:xfrm>
              <a:off x="-1223187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0"/>
                  </a:moveTo>
                  <a:cubicBezTo>
                    <a:pt x="634" y="0"/>
                    <a:pt x="621" y="1"/>
                    <a:pt x="608" y="2"/>
                  </a:cubicBezTo>
                  <a:cubicBezTo>
                    <a:pt x="286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41" y="1216"/>
                    <a:pt x="1215" y="954"/>
                    <a:pt x="1215" y="609"/>
                  </a:cubicBezTo>
                  <a:cubicBezTo>
                    <a:pt x="1215" y="277"/>
                    <a:pt x="962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7"/>
            <p:cNvSpPr/>
            <p:nvPr/>
          </p:nvSpPr>
          <p:spPr>
            <a:xfrm>
              <a:off x="-1123162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8" y="0"/>
                  </a:moveTo>
                  <a:cubicBezTo>
                    <a:pt x="634" y="0"/>
                    <a:pt x="621" y="1"/>
                    <a:pt x="607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07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74" y="0"/>
                    <a:pt x="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-1022562" y="335515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5" y="0"/>
                  </a:moveTo>
                  <a:cubicBezTo>
                    <a:pt x="633" y="0"/>
                    <a:pt x="620" y="1"/>
                    <a:pt x="608" y="2"/>
                  </a:cubicBezTo>
                  <a:cubicBezTo>
                    <a:pt x="274" y="2"/>
                    <a:pt x="0" y="264"/>
                    <a:pt x="0" y="609"/>
                  </a:cubicBezTo>
                  <a:cubicBezTo>
                    <a:pt x="0" y="930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7"/>
                    <a:pt x="951" y="0"/>
                    <a:pt x="6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7"/>
            <p:cNvSpPr/>
            <p:nvPr/>
          </p:nvSpPr>
          <p:spPr>
            <a:xfrm>
              <a:off x="-922262" y="3355150"/>
              <a:ext cx="30700" cy="30425"/>
            </a:xfrm>
            <a:custGeom>
              <a:avLst/>
              <a:gdLst/>
              <a:ahLst/>
              <a:cxnLst/>
              <a:rect l="l" t="t" r="r" b="b"/>
              <a:pathLst>
                <a:path w="1228" h="1217" extrusionOk="0">
                  <a:moveTo>
                    <a:pt x="647" y="0"/>
                  </a:moveTo>
                  <a:cubicBezTo>
                    <a:pt x="634" y="0"/>
                    <a:pt x="621" y="1"/>
                    <a:pt x="608" y="2"/>
                  </a:cubicBezTo>
                  <a:cubicBezTo>
                    <a:pt x="287" y="2"/>
                    <a:pt x="1" y="264"/>
                    <a:pt x="1" y="609"/>
                  </a:cubicBezTo>
                  <a:cubicBezTo>
                    <a:pt x="1" y="930"/>
                    <a:pt x="275" y="1216"/>
                    <a:pt x="608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63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7"/>
            <p:cNvSpPr/>
            <p:nvPr/>
          </p:nvSpPr>
          <p:spPr>
            <a:xfrm>
              <a:off x="-822237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8" y="0"/>
                  </a:moveTo>
                  <a:cubicBezTo>
                    <a:pt x="645" y="0"/>
                    <a:pt x="633" y="1"/>
                    <a:pt x="620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20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74" y="0"/>
                    <a:pt x="6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7"/>
            <p:cNvSpPr/>
            <p:nvPr/>
          </p:nvSpPr>
          <p:spPr>
            <a:xfrm>
              <a:off x="-197683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19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6" y="953"/>
                    <a:pt x="1226" y="608"/>
                  </a:cubicBezTo>
                  <a:cubicBezTo>
                    <a:pt x="1226" y="263"/>
                    <a:pt x="964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7"/>
            <p:cNvSpPr/>
            <p:nvPr/>
          </p:nvSpPr>
          <p:spPr>
            <a:xfrm>
              <a:off x="-187623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7"/>
            <p:cNvSpPr/>
            <p:nvPr/>
          </p:nvSpPr>
          <p:spPr>
            <a:xfrm>
              <a:off x="-1775937" y="3428400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0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7"/>
            <p:cNvSpPr/>
            <p:nvPr/>
          </p:nvSpPr>
          <p:spPr>
            <a:xfrm>
              <a:off x="-1675612" y="3428400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7" y="1"/>
                  </a:moveTo>
                  <a:cubicBezTo>
                    <a:pt x="274" y="1"/>
                    <a:pt x="0" y="263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3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7"/>
            <p:cNvSpPr/>
            <p:nvPr/>
          </p:nvSpPr>
          <p:spPr>
            <a:xfrm>
              <a:off x="-1575312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1" y="263"/>
                    <a:pt x="1" y="608"/>
                  </a:cubicBezTo>
                  <a:cubicBezTo>
                    <a:pt x="1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7"/>
            <p:cNvSpPr/>
            <p:nvPr/>
          </p:nvSpPr>
          <p:spPr>
            <a:xfrm>
              <a:off x="-1474712" y="342840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7"/>
            <p:cNvSpPr/>
            <p:nvPr/>
          </p:nvSpPr>
          <p:spPr>
            <a:xfrm>
              <a:off x="-137468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7"/>
            <p:cNvSpPr/>
            <p:nvPr/>
          </p:nvSpPr>
          <p:spPr>
            <a:xfrm>
              <a:off x="-1274387" y="3428400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0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7"/>
            <p:cNvSpPr/>
            <p:nvPr/>
          </p:nvSpPr>
          <p:spPr>
            <a:xfrm>
              <a:off x="-1174062" y="3428400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7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3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7"/>
            <p:cNvSpPr/>
            <p:nvPr/>
          </p:nvSpPr>
          <p:spPr>
            <a:xfrm>
              <a:off x="-1073762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0" y="1"/>
                  </a:moveTo>
                  <a:cubicBezTo>
                    <a:pt x="286" y="1"/>
                    <a:pt x="1" y="263"/>
                    <a:pt x="1" y="608"/>
                  </a:cubicBezTo>
                  <a:cubicBezTo>
                    <a:pt x="1" y="941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7"/>
            <p:cNvSpPr/>
            <p:nvPr/>
          </p:nvSpPr>
          <p:spPr>
            <a:xfrm>
              <a:off x="-973162" y="342840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63"/>
                    <a:pt x="942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7"/>
            <p:cNvSpPr/>
            <p:nvPr/>
          </p:nvSpPr>
          <p:spPr>
            <a:xfrm>
              <a:off x="-87313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7"/>
            <p:cNvSpPr/>
            <p:nvPr/>
          </p:nvSpPr>
          <p:spPr>
            <a:xfrm>
              <a:off x="-772537" y="342840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63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7"/>
            <p:cNvSpPr/>
            <p:nvPr/>
          </p:nvSpPr>
          <p:spPr>
            <a:xfrm>
              <a:off x="-1925662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87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7"/>
            <p:cNvSpPr/>
            <p:nvPr/>
          </p:nvSpPr>
          <p:spPr>
            <a:xfrm>
              <a:off x="-1825337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7"/>
            <p:cNvSpPr/>
            <p:nvPr/>
          </p:nvSpPr>
          <p:spPr>
            <a:xfrm>
              <a:off x="-1725037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75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7"/>
            <p:cNvSpPr/>
            <p:nvPr/>
          </p:nvSpPr>
          <p:spPr>
            <a:xfrm>
              <a:off x="-1624712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74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7"/>
            <p:cNvSpPr/>
            <p:nvPr/>
          </p:nvSpPr>
          <p:spPr>
            <a:xfrm>
              <a:off x="-1524112" y="35016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1"/>
                  </a:moveTo>
                  <a:cubicBezTo>
                    <a:pt x="274" y="1"/>
                    <a:pt x="0" y="274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-1424112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75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-1323787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-1223187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86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-1123162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-1022562" y="35016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1"/>
                  </a:moveTo>
                  <a:cubicBezTo>
                    <a:pt x="274" y="1"/>
                    <a:pt x="0" y="274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-922262" y="350162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1"/>
                  </a:moveTo>
                  <a:cubicBezTo>
                    <a:pt x="287" y="1"/>
                    <a:pt x="1" y="274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-822237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7"/>
            <p:cNvSpPr/>
            <p:nvPr/>
          </p:nvSpPr>
          <p:spPr>
            <a:xfrm>
              <a:off x="-197683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9" y="1"/>
                  </a:moveTo>
                  <a:cubicBezTo>
                    <a:pt x="646" y="1"/>
                    <a:pt x="633" y="1"/>
                    <a:pt x="619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19" y="1217"/>
                  </a:cubicBezTo>
                  <a:cubicBezTo>
                    <a:pt x="941" y="1217"/>
                    <a:pt x="1226" y="955"/>
                    <a:pt x="1226" y="610"/>
                  </a:cubicBezTo>
                  <a:cubicBezTo>
                    <a:pt x="1226" y="278"/>
                    <a:pt x="985" y="1"/>
                    <a:pt x="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7"/>
            <p:cNvSpPr/>
            <p:nvPr/>
          </p:nvSpPr>
          <p:spPr>
            <a:xfrm>
              <a:off x="-187623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6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-1775937" y="3575400"/>
              <a:ext cx="30700" cy="30425"/>
            </a:xfrm>
            <a:custGeom>
              <a:avLst/>
              <a:gdLst/>
              <a:ahLst/>
              <a:cxnLst/>
              <a:rect l="l" t="t" r="r" b="b"/>
              <a:pathLst>
                <a:path w="1228" h="1217" extrusionOk="0">
                  <a:moveTo>
                    <a:pt x="657" y="1"/>
                  </a:moveTo>
                  <a:cubicBezTo>
                    <a:pt x="645" y="1"/>
                    <a:pt x="632" y="1"/>
                    <a:pt x="620" y="2"/>
                  </a:cubicBezTo>
                  <a:cubicBezTo>
                    <a:pt x="287" y="2"/>
                    <a:pt x="1" y="264"/>
                    <a:pt x="1" y="610"/>
                  </a:cubicBezTo>
                  <a:cubicBezTo>
                    <a:pt x="1" y="931"/>
                    <a:pt x="275" y="1217"/>
                    <a:pt x="620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-1675612" y="357540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7" y="1"/>
                  </a:moveTo>
                  <a:cubicBezTo>
                    <a:pt x="634" y="1"/>
                    <a:pt x="621" y="1"/>
                    <a:pt x="607" y="2"/>
                  </a:cubicBezTo>
                  <a:cubicBezTo>
                    <a:pt x="274" y="2"/>
                    <a:pt x="0" y="264"/>
                    <a:pt x="0" y="610"/>
                  </a:cubicBezTo>
                  <a:cubicBezTo>
                    <a:pt x="0" y="931"/>
                    <a:pt x="262" y="1217"/>
                    <a:pt x="607" y="1217"/>
                  </a:cubicBezTo>
                  <a:cubicBezTo>
                    <a:pt x="941" y="1217"/>
                    <a:pt x="1215" y="955"/>
                    <a:pt x="1215" y="610"/>
                  </a:cubicBezTo>
                  <a:cubicBezTo>
                    <a:pt x="1215" y="278"/>
                    <a:pt x="973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-1575312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7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6" y="2"/>
                    <a:pt x="1" y="264"/>
                    <a:pt x="1" y="610"/>
                  </a:cubicBezTo>
                  <a:cubicBezTo>
                    <a:pt x="1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-1474712" y="357540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75" y="2"/>
                    <a:pt x="1" y="264"/>
                    <a:pt x="1" y="610"/>
                  </a:cubicBezTo>
                  <a:cubicBezTo>
                    <a:pt x="1" y="931"/>
                    <a:pt x="263" y="1217"/>
                    <a:pt x="608" y="1217"/>
                  </a:cubicBezTo>
                  <a:cubicBezTo>
                    <a:pt x="941" y="1217"/>
                    <a:pt x="1215" y="955"/>
                    <a:pt x="1215" y="610"/>
                  </a:cubicBezTo>
                  <a:cubicBezTo>
                    <a:pt x="1215" y="278"/>
                    <a:pt x="962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7"/>
            <p:cNvSpPr/>
            <p:nvPr/>
          </p:nvSpPr>
          <p:spPr>
            <a:xfrm>
              <a:off x="-137468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8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74" y="1"/>
                    <a:pt x="6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-1274387" y="3575400"/>
              <a:ext cx="30700" cy="30425"/>
            </a:xfrm>
            <a:custGeom>
              <a:avLst/>
              <a:gdLst/>
              <a:ahLst/>
              <a:cxnLst/>
              <a:rect l="l" t="t" r="r" b="b"/>
              <a:pathLst>
                <a:path w="1228" h="1217" extrusionOk="0">
                  <a:moveTo>
                    <a:pt x="657" y="1"/>
                  </a:moveTo>
                  <a:cubicBezTo>
                    <a:pt x="645" y="1"/>
                    <a:pt x="632" y="1"/>
                    <a:pt x="620" y="2"/>
                  </a:cubicBezTo>
                  <a:cubicBezTo>
                    <a:pt x="287" y="2"/>
                    <a:pt x="1" y="264"/>
                    <a:pt x="1" y="610"/>
                  </a:cubicBezTo>
                  <a:cubicBezTo>
                    <a:pt x="1" y="931"/>
                    <a:pt x="275" y="1217"/>
                    <a:pt x="620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-1174062" y="357540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7" y="1"/>
                  </a:moveTo>
                  <a:cubicBezTo>
                    <a:pt x="634" y="1"/>
                    <a:pt x="621" y="1"/>
                    <a:pt x="607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62" y="1217"/>
                    <a:pt x="607" y="1217"/>
                  </a:cubicBezTo>
                  <a:cubicBezTo>
                    <a:pt x="941" y="1217"/>
                    <a:pt x="1215" y="955"/>
                    <a:pt x="1215" y="610"/>
                  </a:cubicBezTo>
                  <a:cubicBezTo>
                    <a:pt x="1215" y="278"/>
                    <a:pt x="973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-1073762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9" y="1"/>
                  </a:moveTo>
                  <a:cubicBezTo>
                    <a:pt x="646" y="1"/>
                    <a:pt x="633" y="1"/>
                    <a:pt x="620" y="2"/>
                  </a:cubicBezTo>
                  <a:cubicBezTo>
                    <a:pt x="286" y="2"/>
                    <a:pt x="1" y="264"/>
                    <a:pt x="1" y="610"/>
                  </a:cubicBezTo>
                  <a:cubicBezTo>
                    <a:pt x="1" y="931"/>
                    <a:pt x="274" y="1217"/>
                    <a:pt x="620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74" y="1"/>
                    <a:pt x="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-973162" y="357540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7" y="2"/>
                    <a:pt x="1" y="264"/>
                    <a:pt x="1" y="610"/>
                  </a:cubicBezTo>
                  <a:cubicBezTo>
                    <a:pt x="1" y="931"/>
                    <a:pt x="263" y="1217"/>
                    <a:pt x="608" y="1217"/>
                  </a:cubicBezTo>
                  <a:cubicBezTo>
                    <a:pt x="942" y="1217"/>
                    <a:pt x="1215" y="955"/>
                    <a:pt x="1215" y="610"/>
                  </a:cubicBezTo>
                  <a:cubicBezTo>
                    <a:pt x="1215" y="278"/>
                    <a:pt x="962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-87313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8" y="1"/>
                  </a:moveTo>
                  <a:cubicBezTo>
                    <a:pt x="635" y="1"/>
                    <a:pt x="621" y="1"/>
                    <a:pt x="608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74" y="1"/>
                    <a:pt x="6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-772537" y="357540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5" y="1"/>
                  </a:moveTo>
                  <a:cubicBezTo>
                    <a:pt x="633" y="1"/>
                    <a:pt x="621" y="1"/>
                    <a:pt x="608" y="2"/>
                  </a:cubicBezTo>
                  <a:cubicBezTo>
                    <a:pt x="275" y="2"/>
                    <a:pt x="1" y="264"/>
                    <a:pt x="1" y="610"/>
                  </a:cubicBezTo>
                  <a:cubicBezTo>
                    <a:pt x="1" y="931"/>
                    <a:pt x="263" y="1217"/>
                    <a:pt x="608" y="1217"/>
                  </a:cubicBezTo>
                  <a:cubicBezTo>
                    <a:pt x="929" y="1217"/>
                    <a:pt x="1215" y="955"/>
                    <a:pt x="1215" y="610"/>
                  </a:cubicBezTo>
                  <a:cubicBezTo>
                    <a:pt x="1215" y="278"/>
                    <a:pt x="951" y="1"/>
                    <a:pt x="6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-1925662" y="364867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75" y="1215"/>
                    <a:pt x="608" y="1215"/>
                  </a:cubicBezTo>
                  <a:cubicBezTo>
                    <a:pt x="942" y="1215"/>
                    <a:pt x="1215" y="941"/>
                    <a:pt x="1215" y="608"/>
                  </a:cubicBezTo>
                  <a:cubicBezTo>
                    <a:pt x="1215" y="274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-1825337" y="364865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9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-1725037" y="364865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9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-1624712" y="364867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53" y="1215"/>
                    <a:pt x="1215" y="941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-1524112" y="3648650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63"/>
                    <a:pt x="0" y="609"/>
                  </a:cubicBezTo>
                  <a:cubicBezTo>
                    <a:pt x="0" y="942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0"/>
                    <a:pt x="941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-1424112" y="364865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30" y="1"/>
                  </a:moveTo>
                  <a:cubicBezTo>
                    <a:pt x="623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9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9"/>
                  </a:cubicBezTo>
                  <a:cubicBezTo>
                    <a:pt x="1215" y="270"/>
                    <a:pt x="964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-1323787" y="364865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9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7"/>
            <p:cNvSpPr/>
            <p:nvPr/>
          </p:nvSpPr>
          <p:spPr>
            <a:xfrm>
              <a:off x="-1223187" y="364865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1" y="263"/>
                    <a:pt x="1" y="609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1" y="1216"/>
                    <a:pt x="1215" y="954"/>
                    <a:pt x="1215" y="609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7"/>
            <p:cNvSpPr/>
            <p:nvPr/>
          </p:nvSpPr>
          <p:spPr>
            <a:xfrm>
              <a:off x="-1123162" y="364867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53" y="1215"/>
                    <a:pt x="1215" y="941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-1023162" y="364867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53" y="1215"/>
                    <a:pt x="1227" y="941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>
              <a:off x="-922262" y="3648650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63"/>
                    <a:pt x="1" y="609"/>
                  </a:cubicBezTo>
                  <a:cubicBezTo>
                    <a:pt x="1" y="942"/>
                    <a:pt x="275" y="1216"/>
                    <a:pt x="608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-822237" y="364865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7" y="1"/>
                    <a:pt x="620" y="1"/>
                  </a:cubicBezTo>
                  <a:cubicBezTo>
                    <a:pt x="286" y="1"/>
                    <a:pt x="0" y="263"/>
                    <a:pt x="0" y="609"/>
                  </a:cubicBezTo>
                  <a:cubicBezTo>
                    <a:pt x="0" y="942"/>
                    <a:pt x="274" y="1216"/>
                    <a:pt x="620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-1976837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8"/>
                    <a:pt x="619" y="1228"/>
                  </a:cubicBezTo>
                  <a:cubicBezTo>
                    <a:pt x="941" y="1228"/>
                    <a:pt x="1226" y="954"/>
                    <a:pt x="1226" y="608"/>
                  </a:cubicBezTo>
                  <a:cubicBezTo>
                    <a:pt x="1226" y="282"/>
                    <a:pt x="975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-1876237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8"/>
                    <a:pt x="608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7"/>
            <p:cNvSpPr/>
            <p:nvPr/>
          </p:nvSpPr>
          <p:spPr>
            <a:xfrm>
              <a:off x="-1776237" y="372190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07"/>
                  </a:cubicBezTo>
                  <a:cubicBezTo>
                    <a:pt x="1" y="953"/>
                    <a:pt x="275" y="1227"/>
                    <a:pt x="608" y="1227"/>
                  </a:cubicBezTo>
                  <a:cubicBezTo>
                    <a:pt x="953" y="1227"/>
                    <a:pt x="1227" y="953"/>
                    <a:pt x="1227" y="607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-1675612" y="37219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7" y="1227"/>
                  </a:cubicBezTo>
                  <a:cubicBezTo>
                    <a:pt x="941" y="1227"/>
                    <a:pt x="1215" y="953"/>
                    <a:pt x="1215" y="607"/>
                  </a:cubicBezTo>
                  <a:cubicBezTo>
                    <a:pt x="1215" y="274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7"/>
            <p:cNvSpPr/>
            <p:nvPr/>
          </p:nvSpPr>
          <p:spPr>
            <a:xfrm>
              <a:off x="-1575312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87"/>
                    <a:pt x="1" y="608"/>
                  </a:cubicBezTo>
                  <a:cubicBezTo>
                    <a:pt x="1" y="942"/>
                    <a:pt x="274" y="1228"/>
                    <a:pt x="608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-1474712" y="37218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8"/>
                    <a:pt x="608" y="1228"/>
                  </a:cubicBezTo>
                  <a:cubicBezTo>
                    <a:pt x="941" y="1228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-1374687" y="37219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8" y="1227"/>
                  </a:cubicBezTo>
                  <a:cubicBezTo>
                    <a:pt x="953" y="1227"/>
                    <a:pt x="1227" y="953"/>
                    <a:pt x="1227" y="607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-1274387" y="372187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75" y="1228"/>
                    <a:pt x="620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7"/>
            <p:cNvSpPr/>
            <p:nvPr/>
          </p:nvSpPr>
          <p:spPr>
            <a:xfrm>
              <a:off x="-1174062" y="37219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7" y="1227"/>
                  </a:cubicBezTo>
                  <a:cubicBezTo>
                    <a:pt x="941" y="1227"/>
                    <a:pt x="1215" y="953"/>
                    <a:pt x="1215" y="607"/>
                  </a:cubicBezTo>
                  <a:cubicBezTo>
                    <a:pt x="1215" y="274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-1073762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1" y="287"/>
                    <a:pt x="1" y="608"/>
                  </a:cubicBezTo>
                  <a:cubicBezTo>
                    <a:pt x="1" y="942"/>
                    <a:pt x="274" y="1228"/>
                    <a:pt x="620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7"/>
            <p:cNvSpPr/>
            <p:nvPr/>
          </p:nvSpPr>
          <p:spPr>
            <a:xfrm>
              <a:off x="-973162" y="37218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63" y="1228"/>
                    <a:pt x="608" y="1228"/>
                  </a:cubicBezTo>
                  <a:cubicBezTo>
                    <a:pt x="942" y="1228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7"/>
            <p:cNvSpPr/>
            <p:nvPr/>
          </p:nvSpPr>
          <p:spPr>
            <a:xfrm>
              <a:off x="-873137" y="37219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8" y="1227"/>
                  </a:cubicBezTo>
                  <a:cubicBezTo>
                    <a:pt x="953" y="1227"/>
                    <a:pt x="1215" y="953"/>
                    <a:pt x="1215" y="607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7"/>
            <p:cNvSpPr/>
            <p:nvPr/>
          </p:nvSpPr>
          <p:spPr>
            <a:xfrm>
              <a:off x="-772537" y="37218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8"/>
                    <a:pt x="608" y="1228"/>
                  </a:cubicBezTo>
                  <a:cubicBezTo>
                    <a:pt x="929" y="1228"/>
                    <a:pt x="1215" y="954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-1925662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-1825337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-1725037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-1624712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19"/>
                  </a:cubicBezTo>
                  <a:cubicBezTo>
                    <a:pt x="1226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-1524112" y="37951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-1424112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-1323787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-1223187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-1123162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-1022562" y="37951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7"/>
            <p:cNvSpPr/>
            <p:nvPr/>
          </p:nvSpPr>
          <p:spPr>
            <a:xfrm>
              <a:off x="-922262" y="379512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7"/>
            <p:cNvSpPr/>
            <p:nvPr/>
          </p:nvSpPr>
          <p:spPr>
            <a:xfrm>
              <a:off x="-822237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-197683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19" y="1226"/>
                  </a:cubicBezTo>
                  <a:cubicBezTo>
                    <a:pt x="941" y="1226"/>
                    <a:pt x="1226" y="965"/>
                    <a:pt x="1226" y="619"/>
                  </a:cubicBezTo>
                  <a:cubicBezTo>
                    <a:pt x="1226" y="274"/>
                    <a:pt x="964" y="12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7"/>
            <p:cNvSpPr/>
            <p:nvPr/>
          </p:nvSpPr>
          <p:spPr>
            <a:xfrm>
              <a:off x="-187623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7"/>
            <p:cNvSpPr/>
            <p:nvPr/>
          </p:nvSpPr>
          <p:spPr>
            <a:xfrm>
              <a:off x="-1775937" y="38683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6"/>
                    <a:pt x="620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-1675612" y="38683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6"/>
                    <a:pt x="607" y="1226"/>
                  </a:cubicBezTo>
                  <a:cubicBezTo>
                    <a:pt x="941" y="1226"/>
                    <a:pt x="1215" y="965"/>
                    <a:pt x="1215" y="619"/>
                  </a:cubicBezTo>
                  <a:cubicBezTo>
                    <a:pt x="1215" y="274"/>
                    <a:pt x="953" y="12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7"/>
            <p:cNvSpPr/>
            <p:nvPr/>
          </p:nvSpPr>
          <p:spPr>
            <a:xfrm>
              <a:off x="-1575312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7"/>
            <p:cNvSpPr/>
            <p:nvPr/>
          </p:nvSpPr>
          <p:spPr>
            <a:xfrm>
              <a:off x="-1474712" y="3868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1" y="1226"/>
                    <a:pt x="1215" y="965"/>
                    <a:pt x="1215" y="619"/>
                  </a:cubicBezTo>
                  <a:cubicBezTo>
                    <a:pt x="1215" y="274"/>
                    <a:pt x="941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7"/>
            <p:cNvSpPr/>
            <p:nvPr/>
          </p:nvSpPr>
          <p:spPr>
            <a:xfrm>
              <a:off x="-137468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53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7"/>
            <p:cNvSpPr/>
            <p:nvPr/>
          </p:nvSpPr>
          <p:spPr>
            <a:xfrm>
              <a:off x="-1274387" y="38683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6"/>
                    <a:pt x="620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7"/>
            <p:cNvSpPr/>
            <p:nvPr/>
          </p:nvSpPr>
          <p:spPr>
            <a:xfrm>
              <a:off x="-1174062" y="38683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62" y="1226"/>
                    <a:pt x="607" y="1226"/>
                  </a:cubicBezTo>
                  <a:cubicBezTo>
                    <a:pt x="941" y="1226"/>
                    <a:pt x="1215" y="965"/>
                    <a:pt x="1215" y="619"/>
                  </a:cubicBezTo>
                  <a:cubicBezTo>
                    <a:pt x="1215" y="274"/>
                    <a:pt x="953" y="12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-1073762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74" y="1226"/>
                    <a:pt x="620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53" y="12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-973162" y="3868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2" y="1226"/>
                    <a:pt x="1215" y="965"/>
                    <a:pt x="1215" y="619"/>
                  </a:cubicBezTo>
                  <a:cubicBezTo>
                    <a:pt x="1215" y="274"/>
                    <a:pt x="942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-87313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53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-772537" y="3868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29" y="1226"/>
                    <a:pt x="1215" y="965"/>
                    <a:pt x="1215" y="619"/>
                  </a:cubicBezTo>
                  <a:cubicBezTo>
                    <a:pt x="1215" y="274"/>
                    <a:pt x="929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-1925662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1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-1825337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1"/>
                    <a:pt x="619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-1725037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1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7"/>
            <p:cNvSpPr/>
            <p:nvPr/>
          </p:nvSpPr>
          <p:spPr>
            <a:xfrm>
              <a:off x="-1624712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81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7"/>
            <p:cNvSpPr/>
            <p:nvPr/>
          </p:nvSpPr>
          <p:spPr>
            <a:xfrm>
              <a:off x="-1524112" y="39421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74" y="1"/>
                    <a:pt x="0" y="275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1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7"/>
            <p:cNvSpPr/>
            <p:nvPr/>
          </p:nvSpPr>
          <p:spPr>
            <a:xfrm>
              <a:off x="-1424112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1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-1323787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1"/>
                    <a:pt x="619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7"/>
            <p:cNvSpPr/>
            <p:nvPr/>
          </p:nvSpPr>
          <p:spPr>
            <a:xfrm>
              <a:off x="-1223187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86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81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7"/>
            <p:cNvSpPr/>
            <p:nvPr/>
          </p:nvSpPr>
          <p:spPr>
            <a:xfrm>
              <a:off x="-1123162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7"/>
            <p:cNvSpPr/>
            <p:nvPr/>
          </p:nvSpPr>
          <p:spPr>
            <a:xfrm>
              <a:off x="-1022562" y="39421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74" y="1"/>
                    <a:pt x="0" y="275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1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7"/>
            <p:cNvSpPr/>
            <p:nvPr/>
          </p:nvSpPr>
          <p:spPr>
            <a:xfrm>
              <a:off x="-922262" y="39421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5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-822237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64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7"/>
            <p:cNvSpPr/>
            <p:nvPr/>
          </p:nvSpPr>
          <p:spPr>
            <a:xfrm>
              <a:off x="-197683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1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20"/>
                  </a:cubicBezTo>
                  <a:cubicBezTo>
                    <a:pt x="1226" y="282"/>
                    <a:pt x="975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7"/>
            <p:cNvSpPr/>
            <p:nvPr/>
          </p:nvSpPr>
          <p:spPr>
            <a:xfrm>
              <a:off x="-187623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7"/>
            <p:cNvSpPr/>
            <p:nvPr/>
          </p:nvSpPr>
          <p:spPr>
            <a:xfrm>
              <a:off x="-1775937" y="401537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7"/>
            <p:cNvSpPr/>
            <p:nvPr/>
          </p:nvSpPr>
          <p:spPr>
            <a:xfrm>
              <a:off x="-1675612" y="401537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7"/>
            <p:cNvSpPr/>
            <p:nvPr/>
          </p:nvSpPr>
          <p:spPr>
            <a:xfrm>
              <a:off x="-1575312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7"/>
            <p:cNvSpPr/>
            <p:nvPr/>
          </p:nvSpPr>
          <p:spPr>
            <a:xfrm>
              <a:off x="-1474712" y="40153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7"/>
            <p:cNvSpPr/>
            <p:nvPr/>
          </p:nvSpPr>
          <p:spPr>
            <a:xfrm>
              <a:off x="-137468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7"/>
            <p:cNvSpPr/>
            <p:nvPr/>
          </p:nvSpPr>
          <p:spPr>
            <a:xfrm>
              <a:off x="-1274387" y="401537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7"/>
            <p:cNvSpPr/>
            <p:nvPr/>
          </p:nvSpPr>
          <p:spPr>
            <a:xfrm>
              <a:off x="-1174062" y="401537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7"/>
            <p:cNvSpPr/>
            <p:nvPr/>
          </p:nvSpPr>
          <p:spPr>
            <a:xfrm>
              <a:off x="-1073762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7"/>
            <p:cNvSpPr/>
            <p:nvPr/>
          </p:nvSpPr>
          <p:spPr>
            <a:xfrm>
              <a:off x="-973162" y="40153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7"/>
            <p:cNvSpPr/>
            <p:nvPr/>
          </p:nvSpPr>
          <p:spPr>
            <a:xfrm>
              <a:off x="-87313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7"/>
            <p:cNvSpPr/>
            <p:nvPr/>
          </p:nvSpPr>
          <p:spPr>
            <a:xfrm>
              <a:off x="-772537" y="40153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20"/>
                  </a:cubicBezTo>
                  <a:cubicBezTo>
                    <a:pt x="1215" y="282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7"/>
            <p:cNvSpPr/>
            <p:nvPr/>
          </p:nvSpPr>
          <p:spPr>
            <a:xfrm>
              <a:off x="-1925662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0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65"/>
                    <a:pt x="1215" y="620"/>
                  </a:cubicBezTo>
                  <a:cubicBezTo>
                    <a:pt x="1215" y="282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7"/>
            <p:cNvSpPr/>
            <p:nvPr/>
          </p:nvSpPr>
          <p:spPr>
            <a:xfrm>
              <a:off x="-1825337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0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7"/>
            <p:cNvSpPr/>
            <p:nvPr/>
          </p:nvSpPr>
          <p:spPr>
            <a:xfrm>
              <a:off x="-1725037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0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7"/>
            <p:cNvSpPr/>
            <p:nvPr/>
          </p:nvSpPr>
          <p:spPr>
            <a:xfrm>
              <a:off x="-1624712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0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65"/>
                    <a:pt x="1226" y="620"/>
                  </a:cubicBezTo>
                  <a:cubicBezTo>
                    <a:pt x="1226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7"/>
            <p:cNvSpPr/>
            <p:nvPr/>
          </p:nvSpPr>
          <p:spPr>
            <a:xfrm>
              <a:off x="-1524112" y="4088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0"/>
                    <a:pt x="608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82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7"/>
            <p:cNvSpPr/>
            <p:nvPr/>
          </p:nvSpPr>
          <p:spPr>
            <a:xfrm>
              <a:off x="-1424112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0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65"/>
                    <a:pt x="1215" y="620"/>
                  </a:cubicBezTo>
                  <a:cubicBezTo>
                    <a:pt x="1215" y="282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7"/>
            <p:cNvSpPr/>
            <p:nvPr/>
          </p:nvSpPr>
          <p:spPr>
            <a:xfrm>
              <a:off x="-1323787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0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7"/>
            <p:cNvSpPr/>
            <p:nvPr/>
          </p:nvSpPr>
          <p:spPr>
            <a:xfrm>
              <a:off x="-1223187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0"/>
                    <a:pt x="608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7"/>
            <p:cNvSpPr/>
            <p:nvPr/>
          </p:nvSpPr>
          <p:spPr>
            <a:xfrm>
              <a:off x="-1123162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0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7"/>
            <p:cNvSpPr/>
            <p:nvPr/>
          </p:nvSpPr>
          <p:spPr>
            <a:xfrm>
              <a:off x="-1022562" y="4088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0"/>
                    <a:pt x="608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82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7"/>
            <p:cNvSpPr/>
            <p:nvPr/>
          </p:nvSpPr>
          <p:spPr>
            <a:xfrm>
              <a:off x="-922262" y="408860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8" y="0"/>
                  </a:moveTo>
                  <a:cubicBezTo>
                    <a:pt x="622" y="0"/>
                    <a:pt x="615" y="0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5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7"/>
            <p:cNvSpPr/>
            <p:nvPr/>
          </p:nvSpPr>
          <p:spPr>
            <a:xfrm>
              <a:off x="-822237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0"/>
                    <a:pt x="620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64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7"/>
            <p:cNvSpPr/>
            <p:nvPr/>
          </p:nvSpPr>
          <p:spPr>
            <a:xfrm>
              <a:off x="-197683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19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6" y="953"/>
                    <a:pt x="1226" y="608"/>
                  </a:cubicBezTo>
                  <a:cubicBezTo>
                    <a:pt x="1226" y="262"/>
                    <a:pt x="964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7"/>
            <p:cNvSpPr/>
            <p:nvPr/>
          </p:nvSpPr>
          <p:spPr>
            <a:xfrm>
              <a:off x="-187623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7"/>
            <p:cNvSpPr/>
            <p:nvPr/>
          </p:nvSpPr>
          <p:spPr>
            <a:xfrm>
              <a:off x="-1775937" y="41621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20" y="1"/>
                  </a:moveTo>
                  <a:cubicBezTo>
                    <a:pt x="287" y="1"/>
                    <a:pt x="1" y="262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7"/>
            <p:cNvSpPr/>
            <p:nvPr/>
          </p:nvSpPr>
          <p:spPr>
            <a:xfrm>
              <a:off x="-1675612" y="41621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1"/>
                  </a:moveTo>
                  <a:cubicBezTo>
                    <a:pt x="274" y="1"/>
                    <a:pt x="0" y="262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2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7"/>
            <p:cNvSpPr/>
            <p:nvPr/>
          </p:nvSpPr>
          <p:spPr>
            <a:xfrm>
              <a:off x="-1575312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1" y="262"/>
                    <a:pt x="1" y="608"/>
                  </a:cubicBezTo>
                  <a:cubicBezTo>
                    <a:pt x="1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7"/>
            <p:cNvSpPr/>
            <p:nvPr/>
          </p:nvSpPr>
          <p:spPr>
            <a:xfrm>
              <a:off x="-1474712" y="41621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1"/>
                  </a:moveTo>
                  <a:cubicBezTo>
                    <a:pt x="275" y="1"/>
                    <a:pt x="1" y="262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2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7"/>
            <p:cNvSpPr/>
            <p:nvPr/>
          </p:nvSpPr>
          <p:spPr>
            <a:xfrm>
              <a:off x="-137468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7"/>
            <p:cNvSpPr/>
            <p:nvPr/>
          </p:nvSpPr>
          <p:spPr>
            <a:xfrm>
              <a:off x="-1274387" y="41621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20" y="1"/>
                  </a:moveTo>
                  <a:cubicBezTo>
                    <a:pt x="287" y="1"/>
                    <a:pt x="1" y="262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7"/>
            <p:cNvSpPr/>
            <p:nvPr/>
          </p:nvSpPr>
          <p:spPr>
            <a:xfrm>
              <a:off x="-1174062" y="41621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2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7"/>
            <p:cNvSpPr/>
            <p:nvPr/>
          </p:nvSpPr>
          <p:spPr>
            <a:xfrm>
              <a:off x="-1073762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1"/>
                  </a:moveTo>
                  <a:cubicBezTo>
                    <a:pt x="286" y="1"/>
                    <a:pt x="1" y="262"/>
                    <a:pt x="1" y="608"/>
                  </a:cubicBezTo>
                  <a:cubicBezTo>
                    <a:pt x="1" y="941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7"/>
            <p:cNvSpPr/>
            <p:nvPr/>
          </p:nvSpPr>
          <p:spPr>
            <a:xfrm>
              <a:off x="-973162" y="41621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1"/>
                  </a:moveTo>
                  <a:cubicBezTo>
                    <a:pt x="287" y="1"/>
                    <a:pt x="1" y="262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62"/>
                    <a:pt x="942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7"/>
            <p:cNvSpPr/>
            <p:nvPr/>
          </p:nvSpPr>
          <p:spPr>
            <a:xfrm>
              <a:off x="-87313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7"/>
            <p:cNvSpPr/>
            <p:nvPr/>
          </p:nvSpPr>
          <p:spPr>
            <a:xfrm>
              <a:off x="-772537" y="41621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1"/>
                  </a:moveTo>
                  <a:cubicBezTo>
                    <a:pt x="275" y="1"/>
                    <a:pt x="1" y="262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62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7"/>
            <p:cNvSpPr/>
            <p:nvPr/>
          </p:nvSpPr>
          <p:spPr>
            <a:xfrm>
              <a:off x="-1925662" y="4235350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53"/>
                    <a:pt x="275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74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7"/>
            <p:cNvSpPr/>
            <p:nvPr/>
          </p:nvSpPr>
          <p:spPr>
            <a:xfrm>
              <a:off x="-1825337" y="4235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86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7"/>
            <p:cNvSpPr/>
            <p:nvPr/>
          </p:nvSpPr>
          <p:spPr>
            <a:xfrm>
              <a:off x="-1725037" y="4235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86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7"/>
            <p:cNvSpPr/>
            <p:nvPr/>
          </p:nvSpPr>
          <p:spPr>
            <a:xfrm>
              <a:off x="-1624712" y="4235350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53"/>
                    <a:pt x="274" y="1215"/>
                    <a:pt x="607" y="1215"/>
                  </a:cubicBezTo>
                  <a:cubicBezTo>
                    <a:pt x="953" y="1215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7"/>
            <p:cNvSpPr/>
            <p:nvPr/>
          </p:nvSpPr>
          <p:spPr>
            <a:xfrm>
              <a:off x="-1524112" y="42353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86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7"/>
            <p:cNvSpPr/>
            <p:nvPr/>
          </p:nvSpPr>
          <p:spPr>
            <a:xfrm>
              <a:off x="-1424112" y="4235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86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7"/>
            <p:cNvSpPr/>
            <p:nvPr/>
          </p:nvSpPr>
          <p:spPr>
            <a:xfrm>
              <a:off x="-1323787" y="4235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86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7"/>
            <p:cNvSpPr/>
            <p:nvPr/>
          </p:nvSpPr>
          <p:spPr>
            <a:xfrm>
              <a:off x="-1223187" y="4235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86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-1123162" y="4235350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53"/>
                    <a:pt x="274" y="1215"/>
                    <a:pt x="607" y="1215"/>
                  </a:cubicBezTo>
                  <a:cubicBezTo>
                    <a:pt x="953" y="1215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7"/>
            <p:cNvSpPr/>
            <p:nvPr/>
          </p:nvSpPr>
          <p:spPr>
            <a:xfrm>
              <a:off x="-1023162" y="4235350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53"/>
                    <a:pt x="275" y="1215"/>
                    <a:pt x="620" y="1215"/>
                  </a:cubicBezTo>
                  <a:cubicBezTo>
                    <a:pt x="953" y="1215"/>
                    <a:pt x="1227" y="953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7"/>
            <p:cNvSpPr/>
            <p:nvPr/>
          </p:nvSpPr>
          <p:spPr>
            <a:xfrm>
              <a:off x="-922262" y="42353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86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-822237" y="4235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86"/>
                    <a:pt x="0" y="608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-197683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20"/>
                  </a:cubicBezTo>
                  <a:cubicBezTo>
                    <a:pt x="1226" y="286"/>
                    <a:pt x="96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-187623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-1775937" y="43085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-1675612" y="43085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6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-1575312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20"/>
                  </a:cubicBezTo>
                  <a:cubicBezTo>
                    <a:pt x="1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-1474712" y="43085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6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-137468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-1274387" y="43085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-1174062" y="43085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6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-1073762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1" y="274"/>
                    <a:pt x="1" y="620"/>
                  </a:cubicBezTo>
                  <a:cubicBezTo>
                    <a:pt x="1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-973162" y="43085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20"/>
                  </a:cubicBezTo>
                  <a:cubicBezTo>
                    <a:pt x="1215" y="286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7"/>
            <p:cNvSpPr/>
            <p:nvPr/>
          </p:nvSpPr>
          <p:spPr>
            <a:xfrm>
              <a:off x="-87313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7"/>
            <p:cNvSpPr/>
            <p:nvPr/>
          </p:nvSpPr>
          <p:spPr>
            <a:xfrm>
              <a:off x="-772537" y="43085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20"/>
                  </a:cubicBezTo>
                  <a:cubicBezTo>
                    <a:pt x="1215" y="286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7"/>
            <p:cNvSpPr/>
            <p:nvPr/>
          </p:nvSpPr>
          <p:spPr>
            <a:xfrm>
              <a:off x="-1925662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30" y="1"/>
                  </a:moveTo>
                  <a:cubicBezTo>
                    <a:pt x="623" y="1"/>
                    <a:pt x="615" y="1"/>
                    <a:pt x="608" y="1"/>
                  </a:cubicBezTo>
                  <a:cubicBezTo>
                    <a:pt x="287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8"/>
                  </a:cubicBezTo>
                  <a:cubicBezTo>
                    <a:pt x="1215" y="270"/>
                    <a:pt x="964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7"/>
            <p:cNvSpPr/>
            <p:nvPr/>
          </p:nvSpPr>
          <p:spPr>
            <a:xfrm>
              <a:off x="-1825337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7"/>
            <p:cNvSpPr/>
            <p:nvPr/>
          </p:nvSpPr>
          <p:spPr>
            <a:xfrm>
              <a:off x="-1725037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29" y="1216"/>
                    <a:pt x="1215" y="954"/>
                    <a:pt x="1215" y="608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7"/>
            <p:cNvSpPr/>
            <p:nvPr/>
          </p:nvSpPr>
          <p:spPr>
            <a:xfrm>
              <a:off x="-1624712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9" y="1"/>
                  </a:moveTo>
                  <a:cubicBezTo>
                    <a:pt x="622" y="1"/>
                    <a:pt x="615" y="1"/>
                    <a:pt x="607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07" y="1216"/>
                  </a:cubicBezTo>
                  <a:cubicBezTo>
                    <a:pt x="941" y="1216"/>
                    <a:pt x="1226" y="954"/>
                    <a:pt x="1226" y="608"/>
                  </a:cubicBezTo>
                  <a:cubicBezTo>
                    <a:pt x="1226" y="270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7"/>
            <p:cNvSpPr/>
            <p:nvPr/>
          </p:nvSpPr>
          <p:spPr>
            <a:xfrm>
              <a:off x="-1524112" y="43823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63"/>
                    <a:pt x="0" y="608"/>
                  </a:cubicBezTo>
                  <a:cubicBezTo>
                    <a:pt x="0" y="942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8"/>
                  </a:cubicBezTo>
                  <a:cubicBezTo>
                    <a:pt x="1215" y="270"/>
                    <a:pt x="941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7"/>
            <p:cNvSpPr/>
            <p:nvPr/>
          </p:nvSpPr>
          <p:spPr>
            <a:xfrm>
              <a:off x="-1424112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30" y="1"/>
                  </a:moveTo>
                  <a:cubicBezTo>
                    <a:pt x="623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8"/>
                  </a:cubicBezTo>
                  <a:cubicBezTo>
                    <a:pt x="1215" y="270"/>
                    <a:pt x="964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7"/>
            <p:cNvSpPr/>
            <p:nvPr/>
          </p:nvSpPr>
          <p:spPr>
            <a:xfrm>
              <a:off x="-1323787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7"/>
            <p:cNvSpPr/>
            <p:nvPr/>
          </p:nvSpPr>
          <p:spPr>
            <a:xfrm>
              <a:off x="-1223187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1" y="1216"/>
                    <a:pt x="1215" y="954"/>
                    <a:pt x="1215" y="608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7"/>
            <p:cNvSpPr/>
            <p:nvPr/>
          </p:nvSpPr>
          <p:spPr>
            <a:xfrm>
              <a:off x="-1123162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9" y="1"/>
                  </a:moveTo>
                  <a:cubicBezTo>
                    <a:pt x="622" y="1"/>
                    <a:pt x="615" y="1"/>
                    <a:pt x="607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07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7"/>
            <p:cNvSpPr/>
            <p:nvPr/>
          </p:nvSpPr>
          <p:spPr>
            <a:xfrm>
              <a:off x="-1022562" y="43823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63"/>
                    <a:pt x="0" y="608"/>
                  </a:cubicBezTo>
                  <a:cubicBezTo>
                    <a:pt x="0" y="942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8"/>
                  </a:cubicBezTo>
                  <a:cubicBezTo>
                    <a:pt x="1215" y="270"/>
                    <a:pt x="941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7"/>
            <p:cNvSpPr/>
            <p:nvPr/>
          </p:nvSpPr>
          <p:spPr>
            <a:xfrm>
              <a:off x="-922262" y="4382375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63"/>
                    <a:pt x="1" y="608"/>
                  </a:cubicBezTo>
                  <a:cubicBezTo>
                    <a:pt x="1" y="942"/>
                    <a:pt x="275" y="1216"/>
                    <a:pt x="608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7"/>
            <p:cNvSpPr/>
            <p:nvPr/>
          </p:nvSpPr>
          <p:spPr>
            <a:xfrm>
              <a:off x="-822237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7" y="1"/>
                    <a:pt x="620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20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7"/>
            <p:cNvSpPr/>
            <p:nvPr/>
          </p:nvSpPr>
          <p:spPr>
            <a:xfrm>
              <a:off x="-197683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6" y="954"/>
                    <a:pt x="1226" y="608"/>
                  </a:cubicBezTo>
                  <a:cubicBezTo>
                    <a:pt x="1226" y="282"/>
                    <a:pt x="975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7"/>
            <p:cNvSpPr/>
            <p:nvPr/>
          </p:nvSpPr>
          <p:spPr>
            <a:xfrm>
              <a:off x="-187623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7"/>
            <p:cNvSpPr/>
            <p:nvPr/>
          </p:nvSpPr>
          <p:spPr>
            <a:xfrm>
              <a:off x="-1775937" y="445560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7"/>
            <p:cNvSpPr/>
            <p:nvPr/>
          </p:nvSpPr>
          <p:spPr>
            <a:xfrm>
              <a:off x="-1675612" y="4455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74" y="1"/>
                    <a:pt x="0" y="275"/>
                    <a:pt x="0" y="608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4"/>
                    <a:pt x="1215" y="608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7"/>
            <p:cNvSpPr/>
            <p:nvPr/>
          </p:nvSpPr>
          <p:spPr>
            <a:xfrm>
              <a:off x="-1575312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75"/>
                    <a:pt x="1" y="608"/>
                  </a:cubicBezTo>
                  <a:cubicBezTo>
                    <a:pt x="1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7"/>
            <p:cNvSpPr/>
            <p:nvPr/>
          </p:nvSpPr>
          <p:spPr>
            <a:xfrm>
              <a:off x="-1474712" y="4455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7"/>
            <p:cNvSpPr/>
            <p:nvPr/>
          </p:nvSpPr>
          <p:spPr>
            <a:xfrm>
              <a:off x="-137468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7"/>
            <p:cNvSpPr/>
            <p:nvPr/>
          </p:nvSpPr>
          <p:spPr>
            <a:xfrm>
              <a:off x="-1274387" y="445560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7"/>
            <p:cNvSpPr/>
            <p:nvPr/>
          </p:nvSpPr>
          <p:spPr>
            <a:xfrm>
              <a:off x="-1174062" y="4455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4"/>
                    <a:pt x="1215" y="608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7"/>
            <p:cNvSpPr/>
            <p:nvPr/>
          </p:nvSpPr>
          <p:spPr>
            <a:xfrm>
              <a:off x="-1073762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1" y="275"/>
                    <a:pt x="1" y="608"/>
                  </a:cubicBezTo>
                  <a:cubicBezTo>
                    <a:pt x="1" y="942"/>
                    <a:pt x="274" y="1227"/>
                    <a:pt x="620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7"/>
            <p:cNvSpPr/>
            <p:nvPr/>
          </p:nvSpPr>
          <p:spPr>
            <a:xfrm>
              <a:off x="-973162" y="4455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7"/>
            <p:cNvSpPr/>
            <p:nvPr/>
          </p:nvSpPr>
          <p:spPr>
            <a:xfrm>
              <a:off x="-87313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7"/>
            <p:cNvSpPr/>
            <p:nvPr/>
          </p:nvSpPr>
          <p:spPr>
            <a:xfrm>
              <a:off x="-772537" y="4455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54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7"/>
            <p:cNvSpPr/>
            <p:nvPr/>
          </p:nvSpPr>
          <p:spPr>
            <a:xfrm>
              <a:off x="-1925662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2" y="1226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7"/>
            <p:cNvSpPr/>
            <p:nvPr/>
          </p:nvSpPr>
          <p:spPr>
            <a:xfrm>
              <a:off x="-1825337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19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7"/>
            <p:cNvSpPr/>
            <p:nvPr/>
          </p:nvSpPr>
          <p:spPr>
            <a:xfrm>
              <a:off x="-1725037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29" y="1226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7"/>
            <p:cNvSpPr/>
            <p:nvPr/>
          </p:nvSpPr>
          <p:spPr>
            <a:xfrm>
              <a:off x="-1624712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7" y="1226"/>
                  </a:cubicBezTo>
                  <a:cubicBezTo>
                    <a:pt x="941" y="1226"/>
                    <a:pt x="1226" y="953"/>
                    <a:pt x="1226" y="619"/>
                  </a:cubicBezTo>
                  <a:cubicBezTo>
                    <a:pt x="1226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7"/>
            <p:cNvSpPr/>
            <p:nvPr/>
          </p:nvSpPr>
          <p:spPr>
            <a:xfrm>
              <a:off x="-1524112" y="45288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6"/>
                    <a:pt x="608" y="1226"/>
                  </a:cubicBezTo>
                  <a:cubicBezTo>
                    <a:pt x="929" y="1226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7"/>
            <p:cNvSpPr/>
            <p:nvPr/>
          </p:nvSpPr>
          <p:spPr>
            <a:xfrm>
              <a:off x="-1424112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2" y="1226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7"/>
            <p:cNvSpPr/>
            <p:nvPr/>
          </p:nvSpPr>
          <p:spPr>
            <a:xfrm>
              <a:off x="-1323787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19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7"/>
            <p:cNvSpPr/>
            <p:nvPr/>
          </p:nvSpPr>
          <p:spPr>
            <a:xfrm>
              <a:off x="-1223187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1" y="1226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7"/>
            <p:cNvSpPr/>
            <p:nvPr/>
          </p:nvSpPr>
          <p:spPr>
            <a:xfrm>
              <a:off x="-1123162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7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7"/>
            <p:cNvSpPr/>
            <p:nvPr/>
          </p:nvSpPr>
          <p:spPr>
            <a:xfrm>
              <a:off x="-1022562" y="45288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6"/>
                    <a:pt x="608" y="1226"/>
                  </a:cubicBezTo>
                  <a:cubicBezTo>
                    <a:pt x="929" y="1226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7"/>
            <p:cNvSpPr/>
            <p:nvPr/>
          </p:nvSpPr>
          <p:spPr>
            <a:xfrm>
              <a:off x="-922262" y="45288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6"/>
                    <a:pt x="608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7"/>
            <p:cNvSpPr/>
            <p:nvPr/>
          </p:nvSpPr>
          <p:spPr>
            <a:xfrm>
              <a:off x="-822237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20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7"/>
            <p:cNvSpPr/>
            <p:nvPr/>
          </p:nvSpPr>
          <p:spPr>
            <a:xfrm>
              <a:off x="-197683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19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6" y="965"/>
                    <a:pt x="1226" y="620"/>
                  </a:cubicBezTo>
                  <a:cubicBezTo>
                    <a:pt x="1226" y="275"/>
                    <a:pt x="964" y="13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7"/>
            <p:cNvSpPr/>
            <p:nvPr/>
          </p:nvSpPr>
          <p:spPr>
            <a:xfrm>
              <a:off x="-187623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7"/>
            <p:cNvSpPr/>
            <p:nvPr/>
          </p:nvSpPr>
          <p:spPr>
            <a:xfrm>
              <a:off x="-1775937" y="46020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0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7"/>
            <p:cNvSpPr/>
            <p:nvPr/>
          </p:nvSpPr>
          <p:spPr>
            <a:xfrm>
              <a:off x="-1675612" y="46020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07" y="1"/>
                  </a:moveTo>
                  <a:cubicBezTo>
                    <a:pt x="274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75"/>
                    <a:pt x="953" y="13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7"/>
            <p:cNvSpPr/>
            <p:nvPr/>
          </p:nvSpPr>
          <p:spPr>
            <a:xfrm>
              <a:off x="-1575312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>
              <a:off x="-1474712" y="46020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08" y="1"/>
                  </a:move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75"/>
                    <a:pt x="941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>
              <a:off x="-137468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53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>
              <a:off x="-1274387" y="46020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0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7"/>
            <p:cNvSpPr/>
            <p:nvPr/>
          </p:nvSpPr>
          <p:spPr>
            <a:xfrm>
              <a:off x="-1174062" y="46020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07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75"/>
                    <a:pt x="953" y="13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7"/>
            <p:cNvSpPr/>
            <p:nvPr/>
          </p:nvSpPr>
          <p:spPr>
            <a:xfrm>
              <a:off x="-1073762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0" y="1"/>
                  </a:move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53" y="13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>
              <a:off x="-973162" y="46020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08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65"/>
                    <a:pt x="1215" y="620"/>
                  </a:cubicBezTo>
                  <a:cubicBezTo>
                    <a:pt x="1215" y="275"/>
                    <a:pt x="942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>
              <a:off x="-87313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53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7"/>
            <p:cNvSpPr/>
            <p:nvPr/>
          </p:nvSpPr>
          <p:spPr>
            <a:xfrm>
              <a:off x="-772537" y="46020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08" y="1"/>
                  </a:move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75"/>
                    <a:pt x="929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7"/>
            <p:cNvSpPr/>
            <p:nvPr/>
          </p:nvSpPr>
          <p:spPr>
            <a:xfrm>
              <a:off x="-1925662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87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7"/>
            <p:cNvSpPr/>
            <p:nvPr/>
          </p:nvSpPr>
          <p:spPr>
            <a:xfrm>
              <a:off x="-1825337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19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7"/>
            <p:cNvSpPr/>
            <p:nvPr/>
          </p:nvSpPr>
          <p:spPr>
            <a:xfrm>
              <a:off x="-1725037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87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7"/>
            <p:cNvSpPr/>
            <p:nvPr/>
          </p:nvSpPr>
          <p:spPr>
            <a:xfrm>
              <a:off x="-1624712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7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26" y="953"/>
                    <a:pt x="1226" y="608"/>
                  </a:cubicBezTo>
                  <a:cubicBezTo>
                    <a:pt x="1226" y="287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7"/>
            <p:cNvSpPr/>
            <p:nvPr/>
          </p:nvSpPr>
          <p:spPr>
            <a:xfrm>
              <a:off x="-1524112" y="46755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8" y="1"/>
                  </a:moveTo>
                  <a:cubicBezTo>
                    <a:pt x="274" y="1"/>
                    <a:pt x="0" y="263"/>
                    <a:pt x="0" y="608"/>
                  </a:cubicBezTo>
                  <a:cubicBezTo>
                    <a:pt x="0" y="941"/>
                    <a:pt x="262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87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7"/>
            <p:cNvSpPr/>
            <p:nvPr/>
          </p:nvSpPr>
          <p:spPr>
            <a:xfrm>
              <a:off x="-1424112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87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7"/>
            <p:cNvSpPr/>
            <p:nvPr/>
          </p:nvSpPr>
          <p:spPr>
            <a:xfrm>
              <a:off x="-1323787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19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7"/>
            <p:cNvSpPr/>
            <p:nvPr/>
          </p:nvSpPr>
          <p:spPr>
            <a:xfrm>
              <a:off x="-1223187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86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87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7"/>
            <p:cNvSpPr/>
            <p:nvPr/>
          </p:nvSpPr>
          <p:spPr>
            <a:xfrm>
              <a:off x="-1123162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7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7"/>
            <p:cNvSpPr/>
            <p:nvPr/>
          </p:nvSpPr>
          <p:spPr>
            <a:xfrm>
              <a:off x="-1022562" y="46755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8" y="1"/>
                  </a:moveTo>
                  <a:cubicBezTo>
                    <a:pt x="274" y="1"/>
                    <a:pt x="0" y="263"/>
                    <a:pt x="0" y="608"/>
                  </a:cubicBezTo>
                  <a:cubicBezTo>
                    <a:pt x="0" y="941"/>
                    <a:pt x="262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87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7"/>
            <p:cNvSpPr/>
            <p:nvPr/>
          </p:nvSpPr>
          <p:spPr>
            <a:xfrm>
              <a:off x="-922262" y="4675575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08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75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7"/>
            <p:cNvSpPr/>
            <p:nvPr/>
          </p:nvSpPr>
          <p:spPr>
            <a:xfrm>
              <a:off x="-822237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0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7"/>
            <p:cNvSpPr/>
            <p:nvPr/>
          </p:nvSpPr>
          <p:spPr>
            <a:xfrm>
              <a:off x="-1788137" y="3057100"/>
              <a:ext cx="860850" cy="236500"/>
            </a:xfrm>
            <a:custGeom>
              <a:avLst/>
              <a:gdLst/>
              <a:ahLst/>
              <a:cxnLst/>
              <a:rect l="l" t="t" r="r" b="b"/>
              <a:pathLst>
                <a:path w="34434" h="9460" extrusionOk="0">
                  <a:moveTo>
                    <a:pt x="17095" y="0"/>
                  </a:moveTo>
                  <a:cubicBezTo>
                    <a:pt x="6400" y="0"/>
                    <a:pt x="1" y="3030"/>
                    <a:pt x="1" y="3030"/>
                  </a:cubicBezTo>
                  <a:lnTo>
                    <a:pt x="3084" y="5411"/>
                  </a:lnTo>
                  <a:lnTo>
                    <a:pt x="2168" y="8983"/>
                  </a:lnTo>
                  <a:cubicBezTo>
                    <a:pt x="5752" y="7748"/>
                    <a:pt x="11330" y="6979"/>
                    <a:pt x="17107" y="6979"/>
                  </a:cubicBezTo>
                  <a:cubicBezTo>
                    <a:pt x="22749" y="6979"/>
                    <a:pt x="28581" y="7712"/>
                    <a:pt x="32933" y="9459"/>
                  </a:cubicBezTo>
                  <a:cubicBezTo>
                    <a:pt x="31862" y="6125"/>
                    <a:pt x="31159" y="5221"/>
                    <a:pt x="31159" y="5221"/>
                  </a:cubicBezTo>
                  <a:lnTo>
                    <a:pt x="34433" y="3375"/>
                  </a:lnTo>
                  <a:cubicBezTo>
                    <a:pt x="34433" y="3375"/>
                    <a:pt x="29064" y="184"/>
                    <a:pt x="17884" y="6"/>
                  </a:cubicBezTo>
                  <a:cubicBezTo>
                    <a:pt x="17618" y="2"/>
                    <a:pt x="17355" y="0"/>
                    <a:pt x="170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7"/>
            <p:cNvSpPr/>
            <p:nvPr/>
          </p:nvSpPr>
          <p:spPr>
            <a:xfrm>
              <a:off x="-1886962" y="3361725"/>
              <a:ext cx="1076650" cy="1265075"/>
            </a:xfrm>
            <a:custGeom>
              <a:avLst/>
              <a:gdLst/>
              <a:ahLst/>
              <a:cxnLst/>
              <a:rect l="l" t="t" r="r" b="b"/>
              <a:pathLst>
                <a:path w="43066" h="50603" extrusionOk="0">
                  <a:moveTo>
                    <a:pt x="1120" y="1"/>
                  </a:moveTo>
                  <a:cubicBezTo>
                    <a:pt x="489" y="1"/>
                    <a:pt x="1" y="501"/>
                    <a:pt x="1" y="1120"/>
                  </a:cubicBezTo>
                  <a:lnTo>
                    <a:pt x="1" y="49483"/>
                  </a:lnTo>
                  <a:cubicBezTo>
                    <a:pt x="1" y="50114"/>
                    <a:pt x="501" y="50602"/>
                    <a:pt x="1120" y="50602"/>
                  </a:cubicBezTo>
                  <a:lnTo>
                    <a:pt x="41958" y="50602"/>
                  </a:lnTo>
                  <a:cubicBezTo>
                    <a:pt x="42566" y="50602"/>
                    <a:pt x="43054" y="50102"/>
                    <a:pt x="43066" y="49483"/>
                  </a:cubicBezTo>
                  <a:lnTo>
                    <a:pt x="43066" y="1120"/>
                  </a:lnTo>
                  <a:cubicBezTo>
                    <a:pt x="43066" y="489"/>
                    <a:pt x="42566" y="1"/>
                    <a:pt x="419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7" name="Google Shape;637;p27"/>
          <p:cNvSpPr/>
          <p:nvPr/>
        </p:nvSpPr>
        <p:spPr>
          <a:xfrm rot="-468549">
            <a:off x="7550005" y="4093831"/>
            <a:ext cx="1249689" cy="1441579"/>
          </a:xfrm>
          <a:prstGeom prst="roundRect">
            <a:avLst>
              <a:gd name="adj" fmla="val 16667"/>
            </a:avLst>
          </a:prstGeom>
          <a:solidFill>
            <a:srgbClr val="B8E9A7">
              <a:alpha val="4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7"/>
          <p:cNvSpPr/>
          <p:nvPr/>
        </p:nvSpPr>
        <p:spPr>
          <a:xfrm>
            <a:off x="6711000" y="-305425"/>
            <a:ext cx="289329" cy="822251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9" name="Google Shape;639;p27"/>
          <p:cNvGrpSpPr/>
          <p:nvPr/>
        </p:nvGrpSpPr>
        <p:grpSpPr>
          <a:xfrm rot="-510809">
            <a:off x="7843775" y="4340149"/>
            <a:ext cx="717128" cy="726011"/>
            <a:chOff x="6708230" y="4388135"/>
            <a:chExt cx="634200" cy="642000"/>
          </a:xfrm>
        </p:grpSpPr>
        <p:sp>
          <p:nvSpPr>
            <p:cNvPr id="640" name="Google Shape;640;p27"/>
            <p:cNvSpPr/>
            <p:nvPr/>
          </p:nvSpPr>
          <p:spPr>
            <a:xfrm rot="465993">
              <a:off x="6744504" y="4423431"/>
              <a:ext cx="561652" cy="571407"/>
            </a:xfrm>
            <a:prstGeom prst="ellipse">
              <a:avLst/>
            </a:prstGeom>
            <a:solidFill>
              <a:srgbClr val="4DD11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/>
            </a:p>
          </p:txBody>
        </p:sp>
        <p:sp>
          <p:nvSpPr>
            <p:cNvPr id="641" name="Google Shape;641;p27"/>
            <p:cNvSpPr txBox="1"/>
            <p:nvPr/>
          </p:nvSpPr>
          <p:spPr>
            <a:xfrm rot="471286">
              <a:off x="6799928" y="4431614"/>
              <a:ext cx="406110" cy="5714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300">
                  <a:solidFill>
                    <a:schemeClr val="accent3"/>
                  </a:solidFill>
                  <a:latin typeface="Patrick Hand SC"/>
                  <a:ea typeface="Patrick Hand SC"/>
                  <a:cs typeface="Patrick Hand SC"/>
                  <a:sym typeface="Patrick Hand SC"/>
                </a:rPr>
                <a:t>?</a:t>
              </a:r>
              <a:endParaRPr sz="33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endParaRPr>
            </a:p>
          </p:txBody>
        </p:sp>
      </p:grpSp>
      <p:grpSp>
        <p:nvGrpSpPr>
          <p:cNvPr id="642" name="Google Shape;642;p27"/>
          <p:cNvGrpSpPr/>
          <p:nvPr/>
        </p:nvGrpSpPr>
        <p:grpSpPr>
          <a:xfrm>
            <a:off x="5479724" y="3070561"/>
            <a:ext cx="2468965" cy="2853672"/>
            <a:chOff x="5479724" y="3070561"/>
            <a:chExt cx="2468965" cy="2853672"/>
          </a:xfrm>
        </p:grpSpPr>
        <p:grpSp>
          <p:nvGrpSpPr>
            <p:cNvPr id="643" name="Google Shape;643;p27"/>
            <p:cNvGrpSpPr/>
            <p:nvPr/>
          </p:nvGrpSpPr>
          <p:grpSpPr>
            <a:xfrm>
              <a:off x="5479724" y="3070561"/>
              <a:ext cx="2468965" cy="2853672"/>
              <a:chOff x="3666702" y="3236338"/>
              <a:chExt cx="2334056" cy="2697742"/>
            </a:xfrm>
          </p:grpSpPr>
          <p:sp>
            <p:nvSpPr>
              <p:cNvPr id="644" name="Google Shape;644;p27"/>
              <p:cNvSpPr/>
              <p:nvPr/>
            </p:nvSpPr>
            <p:spPr>
              <a:xfrm rot="1300884">
                <a:off x="5882116" y="3824877"/>
                <a:ext cx="36428" cy="36490"/>
              </a:xfrm>
              <a:custGeom>
                <a:avLst/>
                <a:gdLst/>
                <a:ahLst/>
                <a:cxnLst/>
                <a:rect l="l" t="t" r="r" b="b"/>
                <a:pathLst>
                  <a:path w="1191" h="1193" extrusionOk="0">
                    <a:moveTo>
                      <a:pt x="635" y="1"/>
                    </a:moveTo>
                    <a:cubicBezTo>
                      <a:pt x="622" y="1"/>
                      <a:pt x="609" y="1"/>
                      <a:pt x="596" y="2"/>
                    </a:cubicBezTo>
                    <a:cubicBezTo>
                      <a:pt x="262" y="2"/>
                      <a:pt x="0" y="264"/>
                      <a:pt x="0" y="597"/>
                    </a:cubicBezTo>
                    <a:cubicBezTo>
                      <a:pt x="0" y="919"/>
                      <a:pt x="262" y="1193"/>
                      <a:pt x="596" y="1193"/>
                    </a:cubicBezTo>
                    <a:cubicBezTo>
                      <a:pt x="917" y="1193"/>
                      <a:pt x="1191" y="919"/>
                      <a:pt x="1191" y="597"/>
                    </a:cubicBezTo>
                    <a:cubicBezTo>
                      <a:pt x="1191" y="266"/>
                      <a:pt x="939" y="1"/>
                      <a:pt x="635" y="1"/>
                    </a:cubicBezTo>
                    <a:close/>
                  </a:path>
                </a:pathLst>
              </a:custGeom>
              <a:solidFill>
                <a:srgbClr val="FFFFFF">
                  <a:alpha val="232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45" name="Google Shape;645;p27"/>
              <p:cNvGrpSpPr/>
              <p:nvPr/>
            </p:nvGrpSpPr>
            <p:grpSpPr>
              <a:xfrm>
                <a:off x="3666702" y="3236338"/>
                <a:ext cx="2334056" cy="2697742"/>
                <a:chOff x="3666702" y="3236338"/>
                <a:chExt cx="2334056" cy="2697742"/>
              </a:xfrm>
            </p:grpSpPr>
            <p:sp>
              <p:nvSpPr>
                <p:cNvPr id="646" name="Google Shape;646;p27"/>
                <p:cNvSpPr/>
                <p:nvPr/>
              </p:nvSpPr>
              <p:spPr>
                <a:xfrm rot="1300884">
                  <a:off x="4027664" y="3453910"/>
                  <a:ext cx="1611109" cy="2262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74" h="73974" extrusionOk="0">
                      <a:moveTo>
                        <a:pt x="739" y="1"/>
                      </a:moveTo>
                      <a:cubicBezTo>
                        <a:pt x="334" y="1"/>
                        <a:pt x="1" y="322"/>
                        <a:pt x="1" y="727"/>
                      </a:cubicBezTo>
                      <a:lnTo>
                        <a:pt x="1" y="73248"/>
                      </a:lnTo>
                      <a:cubicBezTo>
                        <a:pt x="1" y="73653"/>
                        <a:pt x="334" y="73974"/>
                        <a:pt x="739" y="73974"/>
                      </a:cubicBezTo>
                      <a:lnTo>
                        <a:pt x="51948" y="73974"/>
                      </a:lnTo>
                      <a:cubicBezTo>
                        <a:pt x="52352" y="73974"/>
                        <a:pt x="52662" y="73653"/>
                        <a:pt x="52674" y="73260"/>
                      </a:cubicBezTo>
                      <a:lnTo>
                        <a:pt x="52674" y="727"/>
                      </a:lnTo>
                      <a:cubicBezTo>
                        <a:pt x="52674" y="322"/>
                        <a:pt x="52352" y="1"/>
                        <a:pt x="5194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27"/>
                <p:cNvSpPr/>
                <p:nvPr/>
              </p:nvSpPr>
              <p:spPr>
                <a:xfrm rot="1300884">
                  <a:off x="4344215" y="3514739"/>
                  <a:ext cx="1611843" cy="550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98" h="18003" extrusionOk="0">
                      <a:moveTo>
                        <a:pt x="1632" y="1"/>
                      </a:moveTo>
                      <a:cubicBezTo>
                        <a:pt x="727" y="1"/>
                        <a:pt x="1" y="727"/>
                        <a:pt x="1" y="1632"/>
                      </a:cubicBezTo>
                      <a:lnTo>
                        <a:pt x="1" y="1763"/>
                      </a:lnTo>
                      <a:lnTo>
                        <a:pt x="1" y="15038"/>
                      </a:lnTo>
                      <a:lnTo>
                        <a:pt x="1" y="17765"/>
                      </a:lnTo>
                      <a:cubicBezTo>
                        <a:pt x="370" y="17515"/>
                        <a:pt x="727" y="17205"/>
                        <a:pt x="1382" y="17205"/>
                      </a:cubicBezTo>
                      <a:cubicBezTo>
                        <a:pt x="2632" y="17205"/>
                        <a:pt x="2632" y="18003"/>
                        <a:pt x="3870" y="18003"/>
                      </a:cubicBezTo>
                      <a:cubicBezTo>
                        <a:pt x="5096" y="18003"/>
                        <a:pt x="5096" y="17205"/>
                        <a:pt x="6347" y="17205"/>
                      </a:cubicBezTo>
                      <a:cubicBezTo>
                        <a:pt x="7585" y="17205"/>
                        <a:pt x="7585" y="18003"/>
                        <a:pt x="8835" y="18003"/>
                      </a:cubicBezTo>
                      <a:cubicBezTo>
                        <a:pt x="10073" y="18003"/>
                        <a:pt x="10073" y="17205"/>
                        <a:pt x="11323" y="17205"/>
                      </a:cubicBezTo>
                      <a:cubicBezTo>
                        <a:pt x="12562" y="17205"/>
                        <a:pt x="12562" y="18003"/>
                        <a:pt x="13812" y="18003"/>
                      </a:cubicBezTo>
                      <a:cubicBezTo>
                        <a:pt x="15038" y="18003"/>
                        <a:pt x="15038" y="17205"/>
                        <a:pt x="16288" y="17205"/>
                      </a:cubicBezTo>
                      <a:cubicBezTo>
                        <a:pt x="17527" y="17205"/>
                        <a:pt x="17527" y="18003"/>
                        <a:pt x="18777" y="18003"/>
                      </a:cubicBezTo>
                      <a:cubicBezTo>
                        <a:pt x="20015" y="18003"/>
                        <a:pt x="20015" y="17205"/>
                        <a:pt x="21265" y="17205"/>
                      </a:cubicBezTo>
                      <a:cubicBezTo>
                        <a:pt x="22503" y="17205"/>
                        <a:pt x="22503" y="18003"/>
                        <a:pt x="23754" y="18003"/>
                      </a:cubicBezTo>
                      <a:cubicBezTo>
                        <a:pt x="24980" y="18003"/>
                        <a:pt x="24980" y="17205"/>
                        <a:pt x="26230" y="17205"/>
                      </a:cubicBezTo>
                      <a:cubicBezTo>
                        <a:pt x="27468" y="17205"/>
                        <a:pt x="27468" y="18003"/>
                        <a:pt x="28718" y="18003"/>
                      </a:cubicBezTo>
                      <a:cubicBezTo>
                        <a:pt x="29969" y="18003"/>
                        <a:pt x="29957" y="17205"/>
                        <a:pt x="31207" y="17205"/>
                      </a:cubicBezTo>
                      <a:cubicBezTo>
                        <a:pt x="32445" y="17205"/>
                        <a:pt x="32445" y="18003"/>
                        <a:pt x="33695" y="18003"/>
                      </a:cubicBezTo>
                      <a:cubicBezTo>
                        <a:pt x="34922" y="18003"/>
                        <a:pt x="34922" y="17205"/>
                        <a:pt x="36172" y="17205"/>
                      </a:cubicBezTo>
                      <a:cubicBezTo>
                        <a:pt x="37410" y="17205"/>
                        <a:pt x="37410" y="18003"/>
                        <a:pt x="38660" y="18003"/>
                      </a:cubicBezTo>
                      <a:cubicBezTo>
                        <a:pt x="39898" y="18003"/>
                        <a:pt x="39898" y="17205"/>
                        <a:pt x="41149" y="17205"/>
                      </a:cubicBezTo>
                      <a:cubicBezTo>
                        <a:pt x="42387" y="17205"/>
                        <a:pt x="42387" y="18003"/>
                        <a:pt x="43637" y="18003"/>
                      </a:cubicBezTo>
                      <a:cubicBezTo>
                        <a:pt x="44863" y="18003"/>
                        <a:pt x="44863" y="17205"/>
                        <a:pt x="46113" y="17205"/>
                      </a:cubicBezTo>
                      <a:cubicBezTo>
                        <a:pt x="47352" y="17205"/>
                        <a:pt x="47352" y="18003"/>
                        <a:pt x="48602" y="18003"/>
                      </a:cubicBezTo>
                      <a:cubicBezTo>
                        <a:pt x="49840" y="18003"/>
                        <a:pt x="49840" y="17205"/>
                        <a:pt x="51090" y="17205"/>
                      </a:cubicBezTo>
                      <a:cubicBezTo>
                        <a:pt x="51876" y="17205"/>
                        <a:pt x="52233" y="17658"/>
                        <a:pt x="52698" y="17919"/>
                      </a:cubicBezTo>
                      <a:lnTo>
                        <a:pt x="52698" y="15062"/>
                      </a:lnTo>
                      <a:lnTo>
                        <a:pt x="52698" y="1632"/>
                      </a:lnTo>
                      <a:cubicBezTo>
                        <a:pt x="52698" y="727"/>
                        <a:pt x="51971" y="1"/>
                        <a:pt x="5105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" name="Google Shape;648;p27"/>
                <p:cNvSpPr/>
                <p:nvPr/>
              </p:nvSpPr>
              <p:spPr>
                <a:xfrm rot="1300884">
                  <a:off x="4659449" y="3338653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7" y="1"/>
                      </a:moveTo>
                      <a:cubicBezTo>
                        <a:pt x="623" y="1"/>
                        <a:pt x="610" y="1"/>
                        <a:pt x="596" y="2"/>
                      </a:cubicBezTo>
                      <a:cubicBezTo>
                        <a:pt x="275" y="2"/>
                        <a:pt x="1" y="264"/>
                        <a:pt x="1" y="597"/>
                      </a:cubicBezTo>
                      <a:cubicBezTo>
                        <a:pt x="1" y="919"/>
                        <a:pt x="275" y="1193"/>
                        <a:pt x="596" y="1193"/>
                      </a:cubicBezTo>
                      <a:cubicBezTo>
                        <a:pt x="930" y="1193"/>
                        <a:pt x="1192" y="919"/>
                        <a:pt x="1192" y="597"/>
                      </a:cubicBezTo>
                      <a:cubicBezTo>
                        <a:pt x="1192" y="266"/>
                        <a:pt x="951" y="1"/>
                        <a:pt x="63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27"/>
                <p:cNvSpPr/>
                <p:nvPr/>
              </p:nvSpPr>
              <p:spPr>
                <a:xfrm rot="1300884">
                  <a:off x="4770809" y="3382932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6" y="1"/>
                      </a:moveTo>
                      <a:cubicBezTo>
                        <a:pt x="622" y="1"/>
                        <a:pt x="609" y="1"/>
                        <a:pt x="595" y="2"/>
                      </a:cubicBezTo>
                      <a:cubicBezTo>
                        <a:pt x="274" y="2"/>
                        <a:pt x="0" y="264"/>
                        <a:pt x="0" y="597"/>
                      </a:cubicBezTo>
                      <a:cubicBezTo>
                        <a:pt x="0" y="919"/>
                        <a:pt x="274" y="1193"/>
                        <a:pt x="595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27"/>
                <p:cNvSpPr/>
                <p:nvPr/>
              </p:nvSpPr>
              <p:spPr>
                <a:xfrm rot="1300884">
                  <a:off x="4882138" y="3427206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3" y="1"/>
                      </a:moveTo>
                      <a:cubicBezTo>
                        <a:pt x="621" y="1"/>
                        <a:pt x="608" y="1"/>
                        <a:pt x="596" y="2"/>
                      </a:cubicBezTo>
                      <a:cubicBezTo>
                        <a:pt x="262" y="2"/>
                        <a:pt x="0" y="264"/>
                        <a:pt x="0" y="597"/>
                      </a:cubicBezTo>
                      <a:cubicBezTo>
                        <a:pt x="0" y="919"/>
                        <a:pt x="262" y="1193"/>
                        <a:pt x="596" y="1193"/>
                      </a:cubicBezTo>
                      <a:cubicBezTo>
                        <a:pt x="917" y="1193"/>
                        <a:pt x="1191" y="919"/>
                        <a:pt x="1191" y="597"/>
                      </a:cubicBezTo>
                      <a:cubicBezTo>
                        <a:pt x="1191" y="266"/>
                        <a:pt x="928" y="1"/>
                        <a:pt x="633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27"/>
                <p:cNvSpPr/>
                <p:nvPr/>
              </p:nvSpPr>
              <p:spPr>
                <a:xfrm rot="1300884">
                  <a:off x="4992785" y="3471214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6" y="1"/>
                      </a:moveTo>
                      <a:cubicBezTo>
                        <a:pt x="623" y="1"/>
                        <a:pt x="609" y="1"/>
                        <a:pt x="596" y="2"/>
                      </a:cubicBezTo>
                      <a:cubicBezTo>
                        <a:pt x="274" y="2"/>
                        <a:pt x="1" y="264"/>
                        <a:pt x="1" y="597"/>
                      </a:cubicBezTo>
                      <a:cubicBezTo>
                        <a:pt x="1" y="919"/>
                        <a:pt x="274" y="1193"/>
                        <a:pt x="596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27"/>
                <p:cNvSpPr/>
                <p:nvPr/>
              </p:nvSpPr>
              <p:spPr>
                <a:xfrm rot="1300884">
                  <a:off x="5104114" y="3515488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6" y="1"/>
                      </a:moveTo>
                      <a:cubicBezTo>
                        <a:pt x="623" y="1"/>
                        <a:pt x="610" y="1"/>
                        <a:pt x="596" y="2"/>
                      </a:cubicBezTo>
                      <a:cubicBezTo>
                        <a:pt x="275" y="2"/>
                        <a:pt x="1" y="264"/>
                        <a:pt x="1" y="597"/>
                      </a:cubicBezTo>
                      <a:cubicBezTo>
                        <a:pt x="1" y="919"/>
                        <a:pt x="275" y="1193"/>
                        <a:pt x="596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27"/>
                <p:cNvSpPr/>
                <p:nvPr/>
              </p:nvSpPr>
              <p:spPr>
                <a:xfrm rot="1300884">
                  <a:off x="5215444" y="3559761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5" y="1"/>
                      </a:moveTo>
                      <a:cubicBezTo>
                        <a:pt x="622" y="1"/>
                        <a:pt x="609" y="1"/>
                        <a:pt x="596" y="2"/>
                      </a:cubicBezTo>
                      <a:cubicBezTo>
                        <a:pt x="263" y="2"/>
                        <a:pt x="1" y="264"/>
                        <a:pt x="1" y="597"/>
                      </a:cubicBezTo>
                      <a:cubicBezTo>
                        <a:pt x="1" y="919"/>
                        <a:pt x="263" y="1193"/>
                        <a:pt x="596" y="1193"/>
                      </a:cubicBezTo>
                      <a:cubicBezTo>
                        <a:pt x="918" y="1193"/>
                        <a:pt x="1192" y="919"/>
                        <a:pt x="1192" y="597"/>
                      </a:cubicBezTo>
                      <a:cubicBezTo>
                        <a:pt x="1192" y="266"/>
                        <a:pt x="940" y="1"/>
                        <a:pt x="63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" name="Google Shape;654;p27"/>
                <p:cNvSpPr/>
                <p:nvPr/>
              </p:nvSpPr>
              <p:spPr>
                <a:xfrm rot="1300884">
                  <a:off x="5326121" y="3603769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6" y="1"/>
                      </a:moveTo>
                      <a:cubicBezTo>
                        <a:pt x="623" y="1"/>
                        <a:pt x="609" y="1"/>
                        <a:pt x="596" y="2"/>
                      </a:cubicBezTo>
                      <a:cubicBezTo>
                        <a:pt x="274" y="2"/>
                        <a:pt x="0" y="264"/>
                        <a:pt x="0" y="597"/>
                      </a:cubicBezTo>
                      <a:cubicBezTo>
                        <a:pt x="0" y="919"/>
                        <a:pt x="274" y="1193"/>
                        <a:pt x="596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" name="Google Shape;655;p27"/>
                <p:cNvSpPr/>
                <p:nvPr/>
              </p:nvSpPr>
              <p:spPr>
                <a:xfrm rot="1300884">
                  <a:off x="5437438" y="3648108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50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" name="Google Shape;656;p27"/>
                <p:cNvSpPr/>
                <p:nvPr/>
              </p:nvSpPr>
              <p:spPr>
                <a:xfrm rot="1300884">
                  <a:off x="5548779" y="3692322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5" y="1"/>
                      </a:moveTo>
                      <a:cubicBezTo>
                        <a:pt x="622" y="1"/>
                        <a:pt x="609" y="1"/>
                        <a:pt x="596" y="2"/>
                      </a:cubicBezTo>
                      <a:cubicBezTo>
                        <a:pt x="263" y="2"/>
                        <a:pt x="1" y="264"/>
                        <a:pt x="1" y="597"/>
                      </a:cubicBezTo>
                      <a:cubicBezTo>
                        <a:pt x="1" y="919"/>
                        <a:pt x="263" y="1193"/>
                        <a:pt x="596" y="1193"/>
                      </a:cubicBezTo>
                      <a:cubicBezTo>
                        <a:pt x="917" y="1193"/>
                        <a:pt x="1191" y="919"/>
                        <a:pt x="1191" y="597"/>
                      </a:cubicBezTo>
                      <a:cubicBezTo>
                        <a:pt x="1191" y="266"/>
                        <a:pt x="939" y="1"/>
                        <a:pt x="63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27"/>
                <p:cNvSpPr/>
                <p:nvPr/>
              </p:nvSpPr>
              <p:spPr>
                <a:xfrm rot="1300884">
                  <a:off x="5660109" y="3736596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5" y="1"/>
                      </a:moveTo>
                      <a:cubicBezTo>
                        <a:pt x="622" y="1"/>
                        <a:pt x="609" y="1"/>
                        <a:pt x="596" y="2"/>
                      </a:cubicBezTo>
                      <a:cubicBezTo>
                        <a:pt x="263" y="2"/>
                        <a:pt x="1" y="264"/>
                        <a:pt x="1" y="597"/>
                      </a:cubicBezTo>
                      <a:cubicBezTo>
                        <a:pt x="1" y="919"/>
                        <a:pt x="263" y="1193"/>
                        <a:pt x="596" y="1193"/>
                      </a:cubicBezTo>
                      <a:cubicBezTo>
                        <a:pt x="918" y="1193"/>
                        <a:pt x="1191" y="919"/>
                        <a:pt x="1191" y="597"/>
                      </a:cubicBezTo>
                      <a:cubicBezTo>
                        <a:pt x="1191" y="266"/>
                        <a:pt x="939" y="1"/>
                        <a:pt x="63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27"/>
                <p:cNvSpPr/>
                <p:nvPr/>
              </p:nvSpPr>
              <p:spPr>
                <a:xfrm rot="1300884">
                  <a:off x="5770786" y="3780604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6" y="1"/>
                      </a:moveTo>
                      <a:cubicBezTo>
                        <a:pt x="622" y="1"/>
                        <a:pt x="609" y="1"/>
                        <a:pt x="595" y="2"/>
                      </a:cubicBezTo>
                      <a:cubicBezTo>
                        <a:pt x="274" y="2"/>
                        <a:pt x="0" y="264"/>
                        <a:pt x="0" y="597"/>
                      </a:cubicBezTo>
                      <a:cubicBezTo>
                        <a:pt x="0" y="919"/>
                        <a:pt x="274" y="1193"/>
                        <a:pt x="595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27"/>
                <p:cNvSpPr/>
                <p:nvPr/>
              </p:nvSpPr>
              <p:spPr>
                <a:xfrm rot="1300884">
                  <a:off x="4572820" y="3397911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5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27"/>
                <p:cNvSpPr/>
                <p:nvPr/>
              </p:nvSpPr>
              <p:spPr>
                <a:xfrm rot="1300884">
                  <a:off x="4683809" y="3442049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27"/>
                <p:cNvSpPr/>
                <p:nvPr/>
              </p:nvSpPr>
              <p:spPr>
                <a:xfrm rot="1300884">
                  <a:off x="4794796" y="3486193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4" y="1"/>
                        <a:pt x="1" y="275"/>
                        <a:pt x="1" y="596"/>
                      </a:cubicBezTo>
                      <a:cubicBezTo>
                        <a:pt x="1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" name="Google Shape;662;p27"/>
                <p:cNvSpPr/>
                <p:nvPr/>
              </p:nvSpPr>
              <p:spPr>
                <a:xfrm rot="1300884">
                  <a:off x="4906126" y="3530466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75"/>
                        <a:pt x="1" y="596"/>
                      </a:cubicBezTo>
                      <a:cubicBezTo>
                        <a:pt x="1" y="929"/>
                        <a:pt x="275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" name="Google Shape;663;p27"/>
                <p:cNvSpPr/>
                <p:nvPr/>
              </p:nvSpPr>
              <p:spPr>
                <a:xfrm rot="1300884">
                  <a:off x="5017456" y="3574740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3" y="1"/>
                        <a:pt x="1" y="275"/>
                        <a:pt x="1" y="596"/>
                      </a:cubicBezTo>
                      <a:cubicBezTo>
                        <a:pt x="1" y="929"/>
                        <a:pt x="263" y="1191"/>
                        <a:pt x="596" y="1191"/>
                      </a:cubicBezTo>
                      <a:cubicBezTo>
                        <a:pt x="918" y="1191"/>
                        <a:pt x="1192" y="929"/>
                        <a:pt x="1192" y="608"/>
                      </a:cubicBezTo>
                      <a:cubicBezTo>
                        <a:pt x="1192" y="275"/>
                        <a:pt x="918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27"/>
                <p:cNvSpPr/>
                <p:nvPr/>
              </p:nvSpPr>
              <p:spPr>
                <a:xfrm rot="1300884">
                  <a:off x="5128133" y="3618748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27"/>
                <p:cNvSpPr/>
                <p:nvPr/>
              </p:nvSpPr>
              <p:spPr>
                <a:xfrm rot="1300884">
                  <a:off x="5239462" y="366302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27"/>
                <p:cNvSpPr/>
                <p:nvPr/>
              </p:nvSpPr>
              <p:spPr>
                <a:xfrm rot="1300884">
                  <a:off x="5350791" y="3707301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2" y="1"/>
                        <a:pt x="1" y="275"/>
                        <a:pt x="1" y="596"/>
                      </a:cubicBezTo>
                      <a:cubicBezTo>
                        <a:pt x="1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27"/>
                <p:cNvSpPr/>
                <p:nvPr/>
              </p:nvSpPr>
              <p:spPr>
                <a:xfrm rot="1300884">
                  <a:off x="5461439" y="3751303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75"/>
                        <a:pt x="1" y="596"/>
                      </a:cubicBezTo>
                      <a:cubicBezTo>
                        <a:pt x="1" y="929"/>
                        <a:pt x="275" y="1191"/>
                        <a:pt x="596" y="1191"/>
                      </a:cubicBezTo>
                      <a:cubicBezTo>
                        <a:pt x="930" y="1191"/>
                        <a:pt x="1192" y="929"/>
                        <a:pt x="1192" y="608"/>
                      </a:cubicBezTo>
                      <a:cubicBezTo>
                        <a:pt x="1192" y="275"/>
                        <a:pt x="930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27"/>
                <p:cNvSpPr/>
                <p:nvPr/>
              </p:nvSpPr>
              <p:spPr>
                <a:xfrm rot="1300884">
                  <a:off x="5572798" y="3795583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5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" name="Google Shape;669;p27"/>
                <p:cNvSpPr/>
                <p:nvPr/>
              </p:nvSpPr>
              <p:spPr>
                <a:xfrm rot="1300884">
                  <a:off x="5684127" y="3839856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" name="Google Shape;670;p27"/>
                <p:cNvSpPr/>
                <p:nvPr/>
              </p:nvSpPr>
              <p:spPr>
                <a:xfrm rot="1300884">
                  <a:off x="5795457" y="3884130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" name="Google Shape;671;p27"/>
                <p:cNvSpPr/>
                <p:nvPr/>
              </p:nvSpPr>
              <p:spPr>
                <a:xfrm rot="1300884">
                  <a:off x="4594843" y="3501147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5" y="0"/>
                        <a:pt x="1" y="262"/>
                        <a:pt x="1" y="595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30" y="1191"/>
                        <a:pt x="1192" y="917"/>
                        <a:pt x="1192" y="595"/>
                      </a:cubicBezTo>
                      <a:cubicBezTo>
                        <a:pt x="1192" y="262"/>
                        <a:pt x="930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" name="Google Shape;672;p27"/>
                <p:cNvSpPr/>
                <p:nvPr/>
              </p:nvSpPr>
              <p:spPr>
                <a:xfrm rot="1300884">
                  <a:off x="4706202" y="3545426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" name="Google Shape;673;p27"/>
                <p:cNvSpPr/>
                <p:nvPr/>
              </p:nvSpPr>
              <p:spPr>
                <a:xfrm rot="1300884">
                  <a:off x="4817531" y="3589700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05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" name="Google Shape;674;p27"/>
                <p:cNvSpPr/>
                <p:nvPr/>
              </p:nvSpPr>
              <p:spPr>
                <a:xfrm rot="1300884">
                  <a:off x="4928178" y="3633708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1" y="262"/>
                        <a:pt x="1" y="595"/>
                      </a:cubicBezTo>
                      <a:cubicBezTo>
                        <a:pt x="1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" name="Google Shape;675;p27"/>
                <p:cNvSpPr/>
                <p:nvPr/>
              </p:nvSpPr>
              <p:spPr>
                <a:xfrm rot="1300884">
                  <a:off x="5039508" y="3677982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5" y="0"/>
                        <a:pt x="1" y="262"/>
                        <a:pt x="1" y="595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" name="Google Shape;676;p27"/>
                <p:cNvSpPr/>
                <p:nvPr/>
              </p:nvSpPr>
              <p:spPr>
                <a:xfrm rot="1300884">
                  <a:off x="5150837" y="3722255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2" y="917"/>
                        <a:pt x="1192" y="595"/>
                      </a:cubicBezTo>
                      <a:cubicBezTo>
                        <a:pt x="1192" y="262"/>
                        <a:pt x="918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" name="Google Shape;677;p27"/>
                <p:cNvSpPr/>
                <p:nvPr/>
              </p:nvSpPr>
              <p:spPr>
                <a:xfrm rot="1300884">
                  <a:off x="5261514" y="3766263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27"/>
                <p:cNvSpPr/>
                <p:nvPr/>
              </p:nvSpPr>
              <p:spPr>
                <a:xfrm rot="1300884">
                  <a:off x="5372843" y="3810542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27"/>
                <p:cNvSpPr/>
                <p:nvPr/>
              </p:nvSpPr>
              <p:spPr>
                <a:xfrm rot="1300884">
                  <a:off x="5484173" y="3854816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" name="Google Shape;680;p27"/>
                <p:cNvSpPr/>
                <p:nvPr/>
              </p:nvSpPr>
              <p:spPr>
                <a:xfrm rot="1300884">
                  <a:off x="5595502" y="3899090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1" y="917"/>
                        <a:pt x="1191" y="595"/>
                      </a:cubicBezTo>
                      <a:cubicBezTo>
                        <a:pt x="1191" y="262"/>
                        <a:pt x="918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" name="Google Shape;681;p27"/>
                <p:cNvSpPr/>
                <p:nvPr/>
              </p:nvSpPr>
              <p:spPr>
                <a:xfrm rot="1300884">
                  <a:off x="5706179" y="3943098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" name="Google Shape;682;p27"/>
                <p:cNvSpPr/>
                <p:nvPr/>
              </p:nvSpPr>
              <p:spPr>
                <a:xfrm rot="1300884">
                  <a:off x="5817509" y="3987371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" name="Google Shape;683;p27"/>
                <p:cNvSpPr/>
                <p:nvPr/>
              </p:nvSpPr>
              <p:spPr>
                <a:xfrm rot="1300884">
                  <a:off x="4508089" y="3560687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" name="Google Shape;684;p27"/>
                <p:cNvSpPr/>
                <p:nvPr/>
              </p:nvSpPr>
              <p:spPr>
                <a:xfrm rot="1300884">
                  <a:off x="4619078" y="3604825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" name="Google Shape;685;p27"/>
                <p:cNvSpPr/>
                <p:nvPr/>
              </p:nvSpPr>
              <p:spPr>
                <a:xfrm rot="1300884">
                  <a:off x="4730065" y="3648969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4" y="1"/>
                        <a:pt x="1" y="263"/>
                        <a:pt x="1" y="596"/>
                      </a:cubicBezTo>
                      <a:cubicBezTo>
                        <a:pt x="1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" name="Google Shape;686;p27"/>
                <p:cNvSpPr/>
                <p:nvPr/>
              </p:nvSpPr>
              <p:spPr>
                <a:xfrm rot="1300884">
                  <a:off x="4841395" y="3693242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" name="Google Shape;687;p27"/>
                <p:cNvSpPr/>
                <p:nvPr/>
              </p:nvSpPr>
              <p:spPr>
                <a:xfrm rot="1300884">
                  <a:off x="4952725" y="3737516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3" y="1"/>
                        <a:pt x="1" y="263"/>
                        <a:pt x="1" y="596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2" y="917"/>
                        <a:pt x="1192" y="596"/>
                      </a:cubicBezTo>
                      <a:cubicBezTo>
                        <a:pt x="1192" y="263"/>
                        <a:pt x="918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" name="Google Shape;688;p27"/>
                <p:cNvSpPr/>
                <p:nvPr/>
              </p:nvSpPr>
              <p:spPr>
                <a:xfrm rot="1300884">
                  <a:off x="5063402" y="3781524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" name="Google Shape;689;p27"/>
                <p:cNvSpPr/>
                <p:nvPr/>
              </p:nvSpPr>
              <p:spPr>
                <a:xfrm rot="1300884">
                  <a:off x="5174731" y="3825798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27"/>
                <p:cNvSpPr/>
                <p:nvPr/>
              </p:nvSpPr>
              <p:spPr>
                <a:xfrm rot="1300884">
                  <a:off x="5286060" y="3870077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2" y="1"/>
                        <a:pt x="1" y="263"/>
                        <a:pt x="1" y="596"/>
                      </a:cubicBezTo>
                      <a:cubicBezTo>
                        <a:pt x="1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" name="Google Shape;691;p27"/>
                <p:cNvSpPr/>
                <p:nvPr/>
              </p:nvSpPr>
              <p:spPr>
                <a:xfrm rot="1300884">
                  <a:off x="5396707" y="3914079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30" y="1191"/>
                        <a:pt x="1192" y="917"/>
                        <a:pt x="1192" y="596"/>
                      </a:cubicBezTo>
                      <a:cubicBezTo>
                        <a:pt x="1192" y="263"/>
                        <a:pt x="930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" name="Google Shape;692;p27"/>
                <p:cNvSpPr/>
                <p:nvPr/>
              </p:nvSpPr>
              <p:spPr>
                <a:xfrm rot="1300884">
                  <a:off x="5508067" y="3958359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" name="Google Shape;693;p27"/>
                <p:cNvSpPr/>
                <p:nvPr/>
              </p:nvSpPr>
              <p:spPr>
                <a:xfrm rot="1300884">
                  <a:off x="5619396" y="400263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27"/>
                <p:cNvSpPr/>
                <p:nvPr/>
              </p:nvSpPr>
              <p:spPr>
                <a:xfrm rot="1300884">
                  <a:off x="5730726" y="4046906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" name="Google Shape;695;p27"/>
                <p:cNvSpPr/>
                <p:nvPr/>
              </p:nvSpPr>
              <p:spPr>
                <a:xfrm rot="1300884">
                  <a:off x="4530383" y="3663241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5" y="0"/>
                        <a:pt x="1" y="274"/>
                        <a:pt x="1" y="595"/>
                      </a:cubicBezTo>
                      <a:cubicBezTo>
                        <a:pt x="1" y="929"/>
                        <a:pt x="275" y="1191"/>
                        <a:pt x="596" y="1191"/>
                      </a:cubicBezTo>
                      <a:cubicBezTo>
                        <a:pt x="930" y="1191"/>
                        <a:pt x="1192" y="929"/>
                        <a:pt x="1192" y="595"/>
                      </a:cubicBezTo>
                      <a:cubicBezTo>
                        <a:pt x="1192" y="274"/>
                        <a:pt x="930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6" name="Google Shape;696;p27"/>
                <p:cNvSpPr/>
                <p:nvPr/>
              </p:nvSpPr>
              <p:spPr>
                <a:xfrm rot="1300884">
                  <a:off x="4641401" y="3707385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74"/>
                        <a:pt x="0" y="595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595"/>
                      </a:cubicBezTo>
                      <a:cubicBezTo>
                        <a:pt x="1191" y="274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7" name="Google Shape;697;p27"/>
                <p:cNvSpPr/>
                <p:nvPr/>
              </p:nvSpPr>
              <p:spPr>
                <a:xfrm rot="1300884">
                  <a:off x="4752936" y="3752135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05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8" name="Google Shape;698;p27"/>
                <p:cNvSpPr/>
                <p:nvPr/>
              </p:nvSpPr>
              <p:spPr>
                <a:xfrm rot="1300884">
                  <a:off x="4863718" y="3795802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1" y="274"/>
                        <a:pt x="1" y="595"/>
                      </a:cubicBezTo>
                      <a:cubicBezTo>
                        <a:pt x="1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27"/>
                <p:cNvSpPr/>
                <p:nvPr/>
              </p:nvSpPr>
              <p:spPr>
                <a:xfrm rot="1300884">
                  <a:off x="4975048" y="3840075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74"/>
                        <a:pt x="1" y="595"/>
                      </a:cubicBezTo>
                      <a:cubicBezTo>
                        <a:pt x="1" y="929"/>
                        <a:pt x="263" y="1191"/>
                        <a:pt x="596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0" name="Google Shape;700;p27"/>
                <p:cNvSpPr/>
                <p:nvPr/>
              </p:nvSpPr>
              <p:spPr>
                <a:xfrm rot="1300884">
                  <a:off x="5085725" y="3884083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74"/>
                        <a:pt x="0" y="595"/>
                      </a:cubicBezTo>
                      <a:cubicBezTo>
                        <a:pt x="0" y="929"/>
                        <a:pt x="274" y="1191"/>
                        <a:pt x="595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1" name="Google Shape;701;p27"/>
                <p:cNvSpPr/>
                <p:nvPr/>
              </p:nvSpPr>
              <p:spPr>
                <a:xfrm rot="1300884">
                  <a:off x="5197055" y="3928357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74" y="0"/>
                        <a:pt x="0" y="274"/>
                        <a:pt x="0" y="595"/>
                      </a:cubicBezTo>
                      <a:cubicBezTo>
                        <a:pt x="0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2" name="Google Shape;702;p27"/>
                <p:cNvSpPr/>
                <p:nvPr/>
              </p:nvSpPr>
              <p:spPr>
                <a:xfrm rot="1300884">
                  <a:off x="5308248" y="3972977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3" name="Google Shape;703;p27"/>
                <p:cNvSpPr/>
                <p:nvPr/>
              </p:nvSpPr>
              <p:spPr>
                <a:xfrm rot="1300884">
                  <a:off x="5419577" y="4017251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4" name="Google Shape;704;p27"/>
                <p:cNvSpPr/>
                <p:nvPr/>
              </p:nvSpPr>
              <p:spPr>
                <a:xfrm rot="1300884">
                  <a:off x="5530907" y="4061525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1" y="917"/>
                        <a:pt x="1191" y="595"/>
                      </a:cubicBezTo>
                      <a:cubicBezTo>
                        <a:pt x="1191" y="262"/>
                        <a:pt x="918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5" name="Google Shape;705;p27"/>
                <p:cNvSpPr/>
                <p:nvPr/>
              </p:nvSpPr>
              <p:spPr>
                <a:xfrm rot="1300884">
                  <a:off x="5641584" y="4105533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6" name="Google Shape;706;p27"/>
                <p:cNvSpPr/>
                <p:nvPr/>
              </p:nvSpPr>
              <p:spPr>
                <a:xfrm rot="1300884">
                  <a:off x="5752914" y="4149806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7" name="Google Shape;707;p27"/>
                <p:cNvSpPr/>
                <p:nvPr/>
              </p:nvSpPr>
              <p:spPr>
                <a:xfrm rot="1300884">
                  <a:off x="4443494" y="372312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8" name="Google Shape;708;p27"/>
                <p:cNvSpPr/>
                <p:nvPr/>
              </p:nvSpPr>
              <p:spPr>
                <a:xfrm rot="1300884">
                  <a:off x="4554482" y="3767260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9" name="Google Shape;709;p27"/>
                <p:cNvSpPr/>
                <p:nvPr/>
              </p:nvSpPr>
              <p:spPr>
                <a:xfrm rot="1300884">
                  <a:off x="4665470" y="3811404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4" y="1"/>
                        <a:pt x="1" y="263"/>
                        <a:pt x="1" y="596"/>
                      </a:cubicBezTo>
                      <a:cubicBezTo>
                        <a:pt x="1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0" name="Google Shape;710;p27"/>
                <p:cNvSpPr/>
                <p:nvPr/>
              </p:nvSpPr>
              <p:spPr>
                <a:xfrm rot="1300884">
                  <a:off x="4776799" y="3855677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1" name="Google Shape;711;p27"/>
                <p:cNvSpPr/>
                <p:nvPr/>
              </p:nvSpPr>
              <p:spPr>
                <a:xfrm rot="1300884">
                  <a:off x="4888129" y="3899951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3" y="1"/>
                        <a:pt x="1" y="263"/>
                        <a:pt x="1" y="596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2" y="917"/>
                        <a:pt x="1192" y="596"/>
                      </a:cubicBezTo>
                      <a:cubicBezTo>
                        <a:pt x="1192" y="263"/>
                        <a:pt x="918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2" name="Google Shape;712;p27"/>
                <p:cNvSpPr/>
                <p:nvPr/>
              </p:nvSpPr>
              <p:spPr>
                <a:xfrm rot="1300884">
                  <a:off x="4998806" y="3943959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3" name="Google Shape;713;p27"/>
                <p:cNvSpPr/>
                <p:nvPr/>
              </p:nvSpPr>
              <p:spPr>
                <a:xfrm rot="1300884">
                  <a:off x="5110136" y="3988233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27"/>
                <p:cNvSpPr/>
                <p:nvPr/>
              </p:nvSpPr>
              <p:spPr>
                <a:xfrm rot="1300884">
                  <a:off x="5221464" y="4032512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2" y="1"/>
                        <a:pt x="1" y="263"/>
                        <a:pt x="1" y="596"/>
                      </a:cubicBezTo>
                      <a:cubicBezTo>
                        <a:pt x="1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27"/>
                <p:cNvSpPr/>
                <p:nvPr/>
              </p:nvSpPr>
              <p:spPr>
                <a:xfrm rot="1300884">
                  <a:off x="5332112" y="4076514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30" y="1191"/>
                        <a:pt x="1192" y="917"/>
                        <a:pt x="1192" y="596"/>
                      </a:cubicBezTo>
                      <a:cubicBezTo>
                        <a:pt x="1192" y="263"/>
                        <a:pt x="930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6" name="Google Shape;716;p27"/>
                <p:cNvSpPr/>
                <p:nvPr/>
              </p:nvSpPr>
              <p:spPr>
                <a:xfrm rot="1300884">
                  <a:off x="5443607" y="412045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5" y="1191"/>
                      </a:cubicBezTo>
                      <a:cubicBezTo>
                        <a:pt x="929" y="1191"/>
                        <a:pt x="1191" y="929"/>
                        <a:pt x="1191" y="596"/>
                      </a:cubicBezTo>
                      <a:cubicBezTo>
                        <a:pt x="1191" y="275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7" name="Google Shape;717;p27"/>
                <p:cNvSpPr/>
                <p:nvPr/>
              </p:nvSpPr>
              <p:spPr>
                <a:xfrm rot="1300884">
                  <a:off x="5554801" y="4165067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8" name="Google Shape;718;p27"/>
                <p:cNvSpPr/>
                <p:nvPr/>
              </p:nvSpPr>
              <p:spPr>
                <a:xfrm rot="1300884">
                  <a:off x="5666131" y="4209341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9" name="Google Shape;719;p27"/>
                <p:cNvSpPr/>
                <p:nvPr/>
              </p:nvSpPr>
              <p:spPr>
                <a:xfrm rot="1300972">
                  <a:off x="4621994" y="3637291"/>
                  <a:ext cx="1077637" cy="2653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21" h="6383" extrusionOk="0">
                      <a:moveTo>
                        <a:pt x="1" y="1"/>
                      </a:moveTo>
                      <a:lnTo>
                        <a:pt x="2322" y="3191"/>
                      </a:lnTo>
                      <a:lnTo>
                        <a:pt x="1" y="6382"/>
                      </a:lnTo>
                      <a:lnTo>
                        <a:pt x="27921" y="6382"/>
                      </a:lnTo>
                      <a:lnTo>
                        <a:pt x="25611" y="3132"/>
                      </a:lnTo>
                      <a:lnTo>
                        <a:pt x="2792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720" name="Google Shape;720;p27"/>
            <p:cNvSpPr/>
            <p:nvPr/>
          </p:nvSpPr>
          <p:spPr>
            <a:xfrm rot="2439267">
              <a:off x="6380868" y="4162487"/>
              <a:ext cx="666313" cy="657983"/>
            </a:xfrm>
            <a:prstGeom prst="ellipse">
              <a:avLst/>
            </a:prstGeom>
            <a:solidFill>
              <a:srgbClr val="F0F0F0">
                <a:alpha val="30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1" name="Google Shape;721;p27"/>
            <p:cNvGrpSpPr/>
            <p:nvPr/>
          </p:nvGrpSpPr>
          <p:grpSpPr>
            <a:xfrm rot="1276374">
              <a:off x="6532931" y="4248301"/>
              <a:ext cx="363151" cy="486332"/>
              <a:chOff x="3926225" y="4399275"/>
              <a:chExt cx="360775" cy="483150"/>
            </a:xfrm>
          </p:grpSpPr>
          <p:sp>
            <p:nvSpPr>
              <p:cNvPr id="722" name="Google Shape;722;p27"/>
              <p:cNvSpPr/>
              <p:nvPr/>
            </p:nvSpPr>
            <p:spPr>
              <a:xfrm>
                <a:off x="4163400" y="4797475"/>
                <a:ext cx="56650" cy="28350"/>
              </a:xfrm>
              <a:custGeom>
                <a:avLst/>
                <a:gdLst/>
                <a:ahLst/>
                <a:cxnLst/>
                <a:rect l="l" t="t" r="r" b="b"/>
                <a:pathLst>
                  <a:path w="2266" h="1134" extrusionOk="0">
                    <a:moveTo>
                      <a:pt x="568" y="1"/>
                    </a:moveTo>
                    <a:cubicBezTo>
                      <a:pt x="254" y="1"/>
                      <a:pt x="1" y="255"/>
                      <a:pt x="1" y="569"/>
                    </a:cubicBezTo>
                    <a:cubicBezTo>
                      <a:pt x="1" y="880"/>
                      <a:pt x="254" y="1133"/>
                      <a:pt x="568" y="1133"/>
                    </a:cubicBezTo>
                    <a:lnTo>
                      <a:pt x="1701" y="1133"/>
                    </a:lnTo>
                    <a:cubicBezTo>
                      <a:pt x="2012" y="1133"/>
                      <a:pt x="2265" y="880"/>
                      <a:pt x="2265" y="569"/>
                    </a:cubicBezTo>
                    <a:cubicBezTo>
                      <a:pt x="2265" y="255"/>
                      <a:pt x="2012" y="1"/>
                      <a:pt x="170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23" name="Google Shape;723;p27"/>
              <p:cNvSpPr/>
              <p:nvPr/>
            </p:nvSpPr>
            <p:spPr>
              <a:xfrm>
                <a:off x="3926225" y="4399275"/>
                <a:ext cx="360775" cy="483150"/>
              </a:xfrm>
              <a:custGeom>
                <a:avLst/>
                <a:gdLst/>
                <a:ahLst/>
                <a:cxnLst/>
                <a:rect l="l" t="t" r="r" b="b"/>
                <a:pathLst>
                  <a:path w="14431" h="19326" extrusionOk="0">
                    <a:moveTo>
                      <a:pt x="10055" y="1134"/>
                    </a:moveTo>
                    <a:cubicBezTo>
                      <a:pt x="10547" y="1134"/>
                      <a:pt x="10985" y="1457"/>
                      <a:pt x="11133" y="1928"/>
                    </a:cubicBezTo>
                    <a:cubicBezTo>
                      <a:pt x="11281" y="2399"/>
                      <a:pt x="11106" y="2912"/>
                      <a:pt x="10698" y="3196"/>
                    </a:cubicBezTo>
                    <a:cubicBezTo>
                      <a:pt x="10692" y="3181"/>
                      <a:pt x="10683" y="3169"/>
                      <a:pt x="10677" y="3154"/>
                    </a:cubicBezTo>
                    <a:cubicBezTo>
                      <a:pt x="10665" y="3129"/>
                      <a:pt x="10650" y="3105"/>
                      <a:pt x="10635" y="3081"/>
                    </a:cubicBezTo>
                    <a:cubicBezTo>
                      <a:pt x="10270" y="2468"/>
                      <a:pt x="9750" y="1964"/>
                      <a:pt x="9125" y="1620"/>
                    </a:cubicBezTo>
                    <a:cubicBezTo>
                      <a:pt x="9337" y="1318"/>
                      <a:pt x="9684" y="1134"/>
                      <a:pt x="10055" y="1134"/>
                    </a:cubicBezTo>
                    <a:close/>
                    <a:moveTo>
                      <a:pt x="7223" y="2266"/>
                    </a:moveTo>
                    <a:cubicBezTo>
                      <a:pt x="8114" y="2266"/>
                      <a:pt x="8953" y="2686"/>
                      <a:pt x="9488" y="3398"/>
                    </a:cubicBezTo>
                    <a:cubicBezTo>
                      <a:pt x="8953" y="4111"/>
                      <a:pt x="8114" y="4527"/>
                      <a:pt x="7223" y="4531"/>
                    </a:cubicBezTo>
                    <a:lnTo>
                      <a:pt x="4448" y="4531"/>
                    </a:lnTo>
                    <a:cubicBezTo>
                      <a:pt x="4720" y="3214"/>
                      <a:pt x="5879" y="2269"/>
                      <a:pt x="7223" y="2266"/>
                    </a:cubicBezTo>
                    <a:close/>
                    <a:moveTo>
                      <a:pt x="9998" y="4527"/>
                    </a:moveTo>
                    <a:cubicBezTo>
                      <a:pt x="10034" y="4715"/>
                      <a:pt x="10055" y="4905"/>
                      <a:pt x="10055" y="5098"/>
                    </a:cubicBezTo>
                    <a:lnTo>
                      <a:pt x="10055" y="7363"/>
                    </a:lnTo>
                    <a:cubicBezTo>
                      <a:pt x="10055" y="8924"/>
                      <a:pt x="8787" y="10192"/>
                      <a:pt x="7223" y="10192"/>
                    </a:cubicBezTo>
                    <a:cubicBezTo>
                      <a:pt x="5659" y="10192"/>
                      <a:pt x="4394" y="8924"/>
                      <a:pt x="4394" y="7363"/>
                    </a:cubicBezTo>
                    <a:lnTo>
                      <a:pt x="4394" y="5663"/>
                    </a:lnTo>
                    <a:lnTo>
                      <a:pt x="7223" y="5663"/>
                    </a:lnTo>
                    <a:cubicBezTo>
                      <a:pt x="8262" y="5660"/>
                      <a:pt x="9255" y="5255"/>
                      <a:pt x="9998" y="4527"/>
                    </a:cubicBezTo>
                    <a:close/>
                    <a:moveTo>
                      <a:pt x="5526" y="10941"/>
                    </a:moveTo>
                    <a:cubicBezTo>
                      <a:pt x="6063" y="11196"/>
                      <a:pt x="6643" y="11324"/>
                      <a:pt x="7224" y="11324"/>
                    </a:cubicBezTo>
                    <a:cubicBezTo>
                      <a:pt x="7777" y="11324"/>
                      <a:pt x="8331" y="11208"/>
                      <a:pt x="8847" y="10977"/>
                    </a:cubicBezTo>
                    <a:lnTo>
                      <a:pt x="8847" y="11967"/>
                    </a:lnTo>
                    <a:cubicBezTo>
                      <a:pt x="8847" y="12227"/>
                      <a:pt x="9026" y="12454"/>
                      <a:pt x="9279" y="12517"/>
                    </a:cubicBezTo>
                    <a:lnTo>
                      <a:pt x="9466" y="12562"/>
                    </a:lnTo>
                    <a:cubicBezTo>
                      <a:pt x="8899" y="13298"/>
                      <a:pt x="8061" y="13665"/>
                      <a:pt x="7223" y="13665"/>
                    </a:cubicBezTo>
                    <a:cubicBezTo>
                      <a:pt x="6379" y="13665"/>
                      <a:pt x="5536" y="13293"/>
                      <a:pt x="4970" y="12547"/>
                    </a:cubicBezTo>
                    <a:lnTo>
                      <a:pt x="5097" y="12514"/>
                    </a:lnTo>
                    <a:cubicBezTo>
                      <a:pt x="5348" y="12454"/>
                      <a:pt x="5526" y="12227"/>
                      <a:pt x="5526" y="11964"/>
                    </a:cubicBezTo>
                    <a:lnTo>
                      <a:pt x="5526" y="10941"/>
                    </a:lnTo>
                    <a:close/>
                    <a:moveTo>
                      <a:pt x="3805" y="12837"/>
                    </a:moveTo>
                    <a:cubicBezTo>
                      <a:pt x="4515" y="14051"/>
                      <a:pt x="5813" y="14794"/>
                      <a:pt x="7217" y="14797"/>
                    </a:cubicBezTo>
                    <a:cubicBezTo>
                      <a:pt x="7220" y="14797"/>
                      <a:pt x="7223" y="14797"/>
                      <a:pt x="7225" y="14797"/>
                    </a:cubicBezTo>
                    <a:cubicBezTo>
                      <a:pt x="8626" y="14797"/>
                      <a:pt x="9924" y="14054"/>
                      <a:pt x="10635" y="12849"/>
                    </a:cubicBezTo>
                    <a:lnTo>
                      <a:pt x="11767" y="13124"/>
                    </a:lnTo>
                    <a:cubicBezTo>
                      <a:pt x="12649" y="13344"/>
                      <a:pt x="13201" y="14217"/>
                      <a:pt x="13020" y="15105"/>
                    </a:cubicBezTo>
                    <a:lnTo>
                      <a:pt x="12404" y="18194"/>
                    </a:lnTo>
                    <a:lnTo>
                      <a:pt x="2027" y="18194"/>
                    </a:lnTo>
                    <a:lnTo>
                      <a:pt x="1408" y="15105"/>
                    </a:lnTo>
                    <a:cubicBezTo>
                      <a:pt x="1229" y="14214"/>
                      <a:pt x="1782" y="13341"/>
                      <a:pt x="2661" y="13124"/>
                    </a:cubicBezTo>
                    <a:lnTo>
                      <a:pt x="3805" y="12837"/>
                    </a:lnTo>
                    <a:close/>
                    <a:moveTo>
                      <a:pt x="10061" y="0"/>
                    </a:moveTo>
                    <a:cubicBezTo>
                      <a:pt x="9256" y="0"/>
                      <a:pt x="8461" y="426"/>
                      <a:pt x="8047" y="1221"/>
                    </a:cubicBezTo>
                    <a:cubicBezTo>
                      <a:pt x="7767" y="1162"/>
                      <a:pt x="7489" y="1134"/>
                      <a:pt x="7216" y="1134"/>
                    </a:cubicBezTo>
                    <a:cubicBezTo>
                      <a:pt x="5084" y="1134"/>
                      <a:pt x="3261" y="2863"/>
                      <a:pt x="3261" y="5098"/>
                    </a:cubicBezTo>
                    <a:lnTo>
                      <a:pt x="3261" y="7363"/>
                    </a:lnTo>
                    <a:cubicBezTo>
                      <a:pt x="3258" y="8398"/>
                      <a:pt x="3666" y="9392"/>
                      <a:pt x="4394" y="10132"/>
                    </a:cubicBezTo>
                    <a:lnTo>
                      <a:pt x="4394" y="11524"/>
                    </a:lnTo>
                    <a:lnTo>
                      <a:pt x="2386" y="12025"/>
                    </a:lnTo>
                    <a:cubicBezTo>
                      <a:pt x="921" y="12390"/>
                      <a:pt x="0" y="13846"/>
                      <a:pt x="299" y="15328"/>
                    </a:cubicBezTo>
                    <a:lnTo>
                      <a:pt x="1006" y="18870"/>
                    </a:lnTo>
                    <a:cubicBezTo>
                      <a:pt x="1060" y="19136"/>
                      <a:pt x="1293" y="19326"/>
                      <a:pt x="1562" y="19326"/>
                    </a:cubicBezTo>
                    <a:lnTo>
                      <a:pt x="12866" y="19326"/>
                    </a:lnTo>
                    <a:cubicBezTo>
                      <a:pt x="13138" y="19326"/>
                      <a:pt x="13371" y="19136"/>
                      <a:pt x="13422" y="18870"/>
                    </a:cubicBezTo>
                    <a:lnTo>
                      <a:pt x="14131" y="15328"/>
                    </a:lnTo>
                    <a:cubicBezTo>
                      <a:pt x="14430" y="13842"/>
                      <a:pt x="13506" y="12387"/>
                      <a:pt x="12039" y="12025"/>
                    </a:cubicBezTo>
                    <a:lnTo>
                      <a:pt x="10569" y="11665"/>
                    </a:lnTo>
                    <a:lnTo>
                      <a:pt x="10565" y="11665"/>
                    </a:lnTo>
                    <a:cubicBezTo>
                      <a:pt x="10505" y="11638"/>
                      <a:pt x="10445" y="11626"/>
                      <a:pt x="10378" y="11620"/>
                    </a:cubicBezTo>
                    <a:lnTo>
                      <a:pt x="9980" y="11524"/>
                    </a:lnTo>
                    <a:lnTo>
                      <a:pt x="9980" y="10207"/>
                    </a:lnTo>
                    <a:cubicBezTo>
                      <a:pt x="10750" y="9461"/>
                      <a:pt x="11188" y="8435"/>
                      <a:pt x="11188" y="7363"/>
                    </a:cubicBezTo>
                    <a:lnTo>
                      <a:pt x="11188" y="5098"/>
                    </a:lnTo>
                    <a:cubicBezTo>
                      <a:pt x="11188" y="4820"/>
                      <a:pt x="11157" y="4546"/>
                      <a:pt x="11100" y="4274"/>
                    </a:cubicBezTo>
                    <a:cubicBezTo>
                      <a:pt x="12459" y="3567"/>
                      <a:pt x="12739" y="1747"/>
                      <a:pt x="11659" y="663"/>
                    </a:cubicBezTo>
                    <a:cubicBezTo>
                      <a:pt x="11209" y="214"/>
                      <a:pt x="10632" y="0"/>
                      <a:pt x="100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724" name="Google Shape;724;p27"/>
            <p:cNvSpPr/>
            <p:nvPr/>
          </p:nvSpPr>
          <p:spPr>
            <a:xfrm rot="1300756">
              <a:off x="5872683" y="4872538"/>
              <a:ext cx="1169946" cy="587860"/>
            </a:xfrm>
            <a:custGeom>
              <a:avLst/>
              <a:gdLst/>
              <a:ahLst/>
              <a:cxnLst/>
              <a:rect l="l" t="t" r="r" b="b"/>
              <a:pathLst>
                <a:path w="52674" h="73974" extrusionOk="0">
                  <a:moveTo>
                    <a:pt x="739" y="1"/>
                  </a:moveTo>
                  <a:cubicBezTo>
                    <a:pt x="334" y="1"/>
                    <a:pt x="1" y="322"/>
                    <a:pt x="1" y="727"/>
                  </a:cubicBezTo>
                  <a:lnTo>
                    <a:pt x="1" y="73248"/>
                  </a:lnTo>
                  <a:cubicBezTo>
                    <a:pt x="1" y="73653"/>
                    <a:pt x="334" y="73974"/>
                    <a:pt x="739" y="73974"/>
                  </a:cubicBezTo>
                  <a:lnTo>
                    <a:pt x="51948" y="73974"/>
                  </a:lnTo>
                  <a:cubicBezTo>
                    <a:pt x="52352" y="73974"/>
                    <a:pt x="52662" y="73653"/>
                    <a:pt x="52674" y="73260"/>
                  </a:cubicBezTo>
                  <a:lnTo>
                    <a:pt x="52674" y="727"/>
                  </a:lnTo>
                  <a:cubicBezTo>
                    <a:pt x="52674" y="322"/>
                    <a:pt x="52352" y="1"/>
                    <a:pt x="51948" y="1"/>
                  </a:cubicBezTo>
                  <a:close/>
                </a:path>
              </a:pathLst>
            </a:custGeom>
            <a:solidFill>
              <a:srgbClr val="F0F0F0">
                <a:alpha val="30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5" name="Google Shape;725;p27"/>
          <p:cNvSpPr/>
          <p:nvPr/>
        </p:nvSpPr>
        <p:spPr>
          <a:xfrm rot="-7788965">
            <a:off x="7066625" y="2203181"/>
            <a:ext cx="1115559" cy="1280672"/>
          </a:xfrm>
          <a:custGeom>
            <a:avLst/>
            <a:gdLst/>
            <a:ahLst/>
            <a:cxnLst/>
            <a:rect l="l" t="t" r="r" b="b"/>
            <a:pathLst>
              <a:path w="21323" h="24479" extrusionOk="0">
                <a:moveTo>
                  <a:pt x="6559" y="10762"/>
                </a:moveTo>
                <a:cubicBezTo>
                  <a:pt x="7769" y="10762"/>
                  <a:pt x="9012" y="11823"/>
                  <a:pt x="9207" y="14994"/>
                </a:cubicBezTo>
                <a:cubicBezTo>
                  <a:pt x="9174" y="14994"/>
                  <a:pt x="9140" y="15061"/>
                  <a:pt x="9040" y="15061"/>
                </a:cubicBezTo>
                <a:cubicBezTo>
                  <a:pt x="8845" y="15068"/>
                  <a:pt x="8657" y="15071"/>
                  <a:pt x="8476" y="15071"/>
                </a:cubicBezTo>
                <a:cubicBezTo>
                  <a:pt x="1810" y="15071"/>
                  <a:pt x="4119" y="10762"/>
                  <a:pt x="6559" y="10762"/>
                </a:cubicBezTo>
                <a:close/>
                <a:moveTo>
                  <a:pt x="15749" y="0"/>
                </a:moveTo>
                <a:cubicBezTo>
                  <a:pt x="15533" y="0"/>
                  <a:pt x="15317" y="100"/>
                  <a:pt x="15111" y="351"/>
                </a:cubicBezTo>
                <a:cubicBezTo>
                  <a:pt x="14811" y="1652"/>
                  <a:pt x="11776" y="5321"/>
                  <a:pt x="12776" y="6121"/>
                </a:cubicBezTo>
                <a:cubicBezTo>
                  <a:pt x="13911" y="5287"/>
                  <a:pt x="14744" y="3786"/>
                  <a:pt x="15678" y="2619"/>
                </a:cubicBezTo>
                <a:lnTo>
                  <a:pt x="15678" y="2619"/>
                </a:lnTo>
                <a:cubicBezTo>
                  <a:pt x="16679" y="7022"/>
                  <a:pt x="14978" y="11926"/>
                  <a:pt x="10942" y="14261"/>
                </a:cubicBezTo>
                <a:cubicBezTo>
                  <a:pt x="11095" y="11724"/>
                  <a:pt x="8810" y="9444"/>
                  <a:pt x="6441" y="9444"/>
                </a:cubicBezTo>
                <a:cubicBezTo>
                  <a:pt x="5726" y="9444"/>
                  <a:pt x="5003" y="9652"/>
                  <a:pt x="4337" y="10124"/>
                </a:cubicBezTo>
                <a:cubicBezTo>
                  <a:pt x="688" y="13313"/>
                  <a:pt x="4283" y="16813"/>
                  <a:pt x="8023" y="16813"/>
                </a:cubicBezTo>
                <a:cubicBezTo>
                  <a:pt x="8352" y="16813"/>
                  <a:pt x="8681" y="16786"/>
                  <a:pt x="9007" y="16729"/>
                </a:cubicBezTo>
                <a:lnTo>
                  <a:pt x="9007" y="16729"/>
                </a:lnTo>
                <a:cubicBezTo>
                  <a:pt x="7940" y="21933"/>
                  <a:pt x="4604" y="22767"/>
                  <a:pt x="1" y="23467"/>
                </a:cubicBezTo>
                <a:cubicBezTo>
                  <a:pt x="300" y="24265"/>
                  <a:pt x="1254" y="24478"/>
                  <a:pt x="2230" y="24478"/>
                </a:cubicBezTo>
                <a:cubicBezTo>
                  <a:pt x="2887" y="24478"/>
                  <a:pt x="3554" y="24382"/>
                  <a:pt x="4037" y="24301"/>
                </a:cubicBezTo>
                <a:cubicBezTo>
                  <a:pt x="8006" y="23801"/>
                  <a:pt x="10308" y="19831"/>
                  <a:pt x="10842" y="16162"/>
                </a:cubicBezTo>
                <a:cubicBezTo>
                  <a:pt x="15645" y="13994"/>
                  <a:pt x="18714" y="8190"/>
                  <a:pt x="17146" y="3086"/>
                </a:cubicBezTo>
                <a:lnTo>
                  <a:pt x="17146" y="3086"/>
                </a:lnTo>
                <a:cubicBezTo>
                  <a:pt x="17513" y="3453"/>
                  <a:pt x="17980" y="3720"/>
                  <a:pt x="18380" y="3953"/>
                </a:cubicBezTo>
                <a:cubicBezTo>
                  <a:pt x="18928" y="4261"/>
                  <a:pt x="19967" y="4604"/>
                  <a:pt x="20570" y="4604"/>
                </a:cubicBezTo>
                <a:cubicBezTo>
                  <a:pt x="21143" y="4604"/>
                  <a:pt x="21322" y="4295"/>
                  <a:pt x="20315" y="3353"/>
                </a:cubicBezTo>
                <a:lnTo>
                  <a:pt x="20315" y="3353"/>
                </a:lnTo>
                <a:lnTo>
                  <a:pt x="20348" y="3419"/>
                </a:lnTo>
                <a:cubicBezTo>
                  <a:pt x="19548" y="2419"/>
                  <a:pt x="18214" y="2085"/>
                  <a:pt x="17346" y="1151"/>
                </a:cubicBezTo>
                <a:cubicBezTo>
                  <a:pt x="16932" y="736"/>
                  <a:pt x="16338" y="0"/>
                  <a:pt x="157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p32"/>
          <p:cNvSpPr txBox="1">
            <a:spLocks noGrp="1"/>
          </p:cNvSpPr>
          <p:nvPr>
            <p:ph type="title"/>
          </p:nvPr>
        </p:nvSpPr>
        <p:spPr>
          <a:xfrm>
            <a:off x="2893140" y="1639645"/>
            <a:ext cx="5876100" cy="84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แบบฝึกทักษะ </a:t>
            </a:r>
            <a:r>
              <a:rPr lang="th-TH" sz="40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เรื่องคำมูล</a:t>
            </a:r>
            <a:endParaRPr sz="4000"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910" name="Google Shape;910;p32"/>
          <p:cNvSpPr/>
          <p:nvPr/>
        </p:nvSpPr>
        <p:spPr>
          <a:xfrm>
            <a:off x="1003562" y="1916625"/>
            <a:ext cx="1768477" cy="1237846"/>
          </a:xfrm>
          <a:custGeom>
            <a:avLst/>
            <a:gdLst/>
            <a:ahLst/>
            <a:cxnLst/>
            <a:rect l="l" t="t" r="r" b="b"/>
            <a:pathLst>
              <a:path w="36826" h="21196" extrusionOk="0">
                <a:moveTo>
                  <a:pt x="34503" y="8007"/>
                </a:moveTo>
                <a:lnTo>
                  <a:pt x="34503" y="8007"/>
                </a:lnTo>
                <a:cubicBezTo>
                  <a:pt x="35340" y="9555"/>
                  <a:pt x="35570" y="11355"/>
                  <a:pt x="34691" y="13342"/>
                </a:cubicBezTo>
                <a:cubicBezTo>
                  <a:pt x="32704" y="17841"/>
                  <a:pt x="27347" y="19033"/>
                  <a:pt x="22891" y="19619"/>
                </a:cubicBezTo>
                <a:cubicBezTo>
                  <a:pt x="24251" y="19326"/>
                  <a:pt x="25569" y="18929"/>
                  <a:pt x="26782" y="18469"/>
                </a:cubicBezTo>
                <a:cubicBezTo>
                  <a:pt x="30988" y="16899"/>
                  <a:pt x="35612" y="12987"/>
                  <a:pt x="34503" y="8007"/>
                </a:cubicBezTo>
                <a:close/>
                <a:moveTo>
                  <a:pt x="15881" y="788"/>
                </a:moveTo>
                <a:cubicBezTo>
                  <a:pt x="14584" y="1039"/>
                  <a:pt x="13349" y="1395"/>
                  <a:pt x="12178" y="1918"/>
                </a:cubicBezTo>
                <a:cubicBezTo>
                  <a:pt x="12042" y="1995"/>
                  <a:pt x="12121" y="2216"/>
                  <a:pt x="12266" y="2216"/>
                </a:cubicBezTo>
                <a:cubicBezTo>
                  <a:pt x="12278" y="2216"/>
                  <a:pt x="12290" y="2214"/>
                  <a:pt x="12303" y="2211"/>
                </a:cubicBezTo>
                <a:cubicBezTo>
                  <a:pt x="14418" y="1656"/>
                  <a:pt x="16552" y="1394"/>
                  <a:pt x="18682" y="1394"/>
                </a:cubicBezTo>
                <a:cubicBezTo>
                  <a:pt x="21610" y="1394"/>
                  <a:pt x="24531" y="1888"/>
                  <a:pt x="27389" y="2797"/>
                </a:cubicBezTo>
                <a:cubicBezTo>
                  <a:pt x="29272" y="3404"/>
                  <a:pt x="31344" y="4492"/>
                  <a:pt x="32892" y="5956"/>
                </a:cubicBezTo>
                <a:cubicBezTo>
                  <a:pt x="33771" y="7379"/>
                  <a:pt x="34189" y="9053"/>
                  <a:pt x="33813" y="10748"/>
                </a:cubicBezTo>
                <a:cubicBezTo>
                  <a:pt x="33269" y="13175"/>
                  <a:pt x="31469" y="15163"/>
                  <a:pt x="29419" y="16460"/>
                </a:cubicBezTo>
                <a:cubicBezTo>
                  <a:pt x="27180" y="17862"/>
                  <a:pt x="24606" y="18594"/>
                  <a:pt x="22033" y="19054"/>
                </a:cubicBezTo>
                <a:cubicBezTo>
                  <a:pt x="20443" y="19329"/>
                  <a:pt x="18813" y="19515"/>
                  <a:pt x="17189" y="19515"/>
                </a:cubicBezTo>
                <a:cubicBezTo>
                  <a:pt x="15969" y="19515"/>
                  <a:pt x="14752" y="19410"/>
                  <a:pt x="13559" y="19159"/>
                </a:cubicBezTo>
                <a:cubicBezTo>
                  <a:pt x="8432" y="18113"/>
                  <a:pt x="3850" y="13677"/>
                  <a:pt x="4938" y="8111"/>
                </a:cubicBezTo>
                <a:cubicBezTo>
                  <a:pt x="4964" y="7920"/>
                  <a:pt x="4810" y="7790"/>
                  <a:pt x="4662" y="7790"/>
                </a:cubicBezTo>
                <a:cubicBezTo>
                  <a:pt x="4568" y="7790"/>
                  <a:pt x="4477" y="7843"/>
                  <a:pt x="4436" y="7965"/>
                </a:cubicBezTo>
                <a:cubicBezTo>
                  <a:pt x="3139" y="12568"/>
                  <a:pt x="6507" y="17129"/>
                  <a:pt x="10587" y="18908"/>
                </a:cubicBezTo>
                <a:cubicBezTo>
                  <a:pt x="11278" y="19222"/>
                  <a:pt x="11989" y="19452"/>
                  <a:pt x="12701" y="19661"/>
                </a:cubicBezTo>
                <a:cubicBezTo>
                  <a:pt x="11006" y="19347"/>
                  <a:pt x="9353" y="18866"/>
                  <a:pt x="7784" y="18113"/>
                </a:cubicBezTo>
                <a:cubicBezTo>
                  <a:pt x="5775" y="17171"/>
                  <a:pt x="3766" y="15686"/>
                  <a:pt x="3097" y="13468"/>
                </a:cubicBezTo>
                <a:cubicBezTo>
                  <a:pt x="2385" y="11083"/>
                  <a:pt x="3348" y="8404"/>
                  <a:pt x="4771" y="6479"/>
                </a:cubicBezTo>
                <a:cubicBezTo>
                  <a:pt x="7386" y="2922"/>
                  <a:pt x="11613" y="1227"/>
                  <a:pt x="15881" y="788"/>
                </a:cubicBezTo>
                <a:close/>
                <a:moveTo>
                  <a:pt x="18537" y="0"/>
                </a:moveTo>
                <a:cubicBezTo>
                  <a:pt x="14256" y="0"/>
                  <a:pt x="9933" y="864"/>
                  <a:pt x="6486" y="3529"/>
                </a:cubicBezTo>
                <a:cubicBezTo>
                  <a:pt x="2804" y="6375"/>
                  <a:pt x="0" y="12003"/>
                  <a:pt x="3327" y="16167"/>
                </a:cubicBezTo>
                <a:cubicBezTo>
                  <a:pt x="6481" y="20119"/>
                  <a:pt x="12490" y="21196"/>
                  <a:pt x="17342" y="21196"/>
                </a:cubicBezTo>
                <a:cubicBezTo>
                  <a:pt x="17576" y="21196"/>
                  <a:pt x="17808" y="21193"/>
                  <a:pt x="18036" y="21189"/>
                </a:cubicBezTo>
                <a:cubicBezTo>
                  <a:pt x="20945" y="21147"/>
                  <a:pt x="23895" y="20770"/>
                  <a:pt x="26720" y="20101"/>
                </a:cubicBezTo>
                <a:cubicBezTo>
                  <a:pt x="29314" y="19515"/>
                  <a:pt x="31909" y="18510"/>
                  <a:pt x="33834" y="16585"/>
                </a:cubicBezTo>
                <a:cubicBezTo>
                  <a:pt x="35717" y="14702"/>
                  <a:pt x="36826" y="12024"/>
                  <a:pt x="36177" y="9346"/>
                </a:cubicBezTo>
                <a:cubicBezTo>
                  <a:pt x="35654" y="7128"/>
                  <a:pt x="34147" y="5329"/>
                  <a:pt x="32306" y="4052"/>
                </a:cubicBezTo>
                <a:cubicBezTo>
                  <a:pt x="29837" y="1583"/>
                  <a:pt x="25924" y="600"/>
                  <a:pt x="22493" y="223"/>
                </a:cubicBezTo>
                <a:cubicBezTo>
                  <a:pt x="21197" y="84"/>
                  <a:pt x="19869" y="0"/>
                  <a:pt x="185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32"/>
          <p:cNvSpPr txBox="1">
            <a:spLocks noGrp="1"/>
          </p:cNvSpPr>
          <p:nvPr>
            <p:ph type="title" idx="2"/>
          </p:nvPr>
        </p:nvSpPr>
        <p:spPr>
          <a:xfrm>
            <a:off x="1055300" y="1992500"/>
            <a:ext cx="1665000" cy="11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๑</a:t>
            </a:r>
            <a:endParaRPr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grpSp>
        <p:nvGrpSpPr>
          <p:cNvPr id="912" name="Google Shape;912;p32"/>
          <p:cNvGrpSpPr/>
          <p:nvPr/>
        </p:nvGrpSpPr>
        <p:grpSpPr>
          <a:xfrm rot="-511074">
            <a:off x="7957994" y="3736037"/>
            <a:ext cx="865643" cy="870452"/>
            <a:chOff x="6800087" y="4246967"/>
            <a:chExt cx="756000" cy="760200"/>
          </a:xfrm>
        </p:grpSpPr>
        <p:sp>
          <p:nvSpPr>
            <p:cNvPr id="913" name="Google Shape;913;p32"/>
            <p:cNvSpPr/>
            <p:nvPr/>
          </p:nvSpPr>
          <p:spPr>
            <a:xfrm rot="1566802">
              <a:off x="6897273" y="4341357"/>
              <a:ext cx="561628" cy="57142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2"/>
            <p:cNvSpPr txBox="1"/>
            <p:nvPr/>
          </p:nvSpPr>
          <p:spPr>
            <a:xfrm rot="1567264">
              <a:off x="7032142" y="4339415"/>
              <a:ext cx="380903" cy="5714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400" b="1">
                  <a:solidFill>
                    <a:schemeClr val="accent3"/>
                  </a:solidFill>
                  <a:latin typeface="Patrick Hand SC"/>
                  <a:ea typeface="Patrick Hand SC"/>
                  <a:cs typeface="Patrick Hand SC"/>
                  <a:sym typeface="Patrick Hand SC"/>
                </a:rPr>
                <a:t>?</a:t>
              </a:r>
              <a:endParaRPr sz="34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endParaRPr>
            </a:p>
          </p:txBody>
        </p:sp>
      </p:grpSp>
      <p:sp>
        <p:nvSpPr>
          <p:cNvPr id="915" name="Google Shape;915;p32"/>
          <p:cNvSpPr txBox="1">
            <a:spLocks noGrp="1"/>
          </p:cNvSpPr>
          <p:nvPr>
            <p:ph type="subTitle" idx="1"/>
          </p:nvPr>
        </p:nvSpPr>
        <p:spPr>
          <a:xfrm rot="1159">
            <a:off x="2935469" y="2481445"/>
            <a:ext cx="5339400" cy="12435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b="1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คำชี้แจง 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ให้นักเรียนเขียนเครื่องหมาย </a:t>
            </a:r>
            <a:r>
              <a:rPr lang="th-TH" sz="1800" b="1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  <a:sym typeface="Wingdings 2" panose="05020102010507070707" pitchFamily="18" charset="2"/>
              </a:rPr>
              <a:t>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หน้าข้อความที่เป็น              </a:t>
            </a:r>
            <a:r>
              <a:rPr lang="th-TH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ามูลพยางค์เดียว และเขียนเครื่องหมายผิด</a:t>
            </a:r>
            <a:r>
              <a:rPr lang="th-TH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</a:t>
            </a:r>
            <a:r>
              <a:rPr lang="en-US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  <a:sym typeface="Wingdings 2" panose="05020102010507070707" pitchFamily="18" charset="2"/>
              </a:rPr>
              <a:t></a:t>
            </a:r>
            <a:r>
              <a:rPr lang="th-TH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หน้าข้อความที่เป็น</a:t>
            </a:r>
            <a:r>
              <a:rPr lang="th-TH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ามูลหลายพยางค์ (๑๐ คะแนน)</a:t>
            </a:r>
          </a:p>
        </p:txBody>
      </p:sp>
      <p:grpSp>
        <p:nvGrpSpPr>
          <p:cNvPr id="916" name="Google Shape;916;p32"/>
          <p:cNvGrpSpPr/>
          <p:nvPr/>
        </p:nvGrpSpPr>
        <p:grpSpPr>
          <a:xfrm>
            <a:off x="459283" y="3625008"/>
            <a:ext cx="932846" cy="932846"/>
            <a:chOff x="459283" y="3625008"/>
            <a:chExt cx="932846" cy="932846"/>
          </a:xfrm>
        </p:grpSpPr>
        <p:sp>
          <p:nvSpPr>
            <p:cNvPr id="917" name="Google Shape;917;p32"/>
            <p:cNvSpPr/>
            <p:nvPr/>
          </p:nvSpPr>
          <p:spPr>
            <a:xfrm rot="-8100000">
              <a:off x="407211" y="3950364"/>
              <a:ext cx="1037025" cy="282169"/>
            </a:xfrm>
            <a:custGeom>
              <a:avLst/>
              <a:gdLst/>
              <a:ahLst/>
              <a:cxnLst/>
              <a:rect l="l" t="t" r="r" b="b"/>
              <a:pathLst>
                <a:path w="39387" h="10717" extrusionOk="0">
                  <a:moveTo>
                    <a:pt x="418" y="1"/>
                  </a:moveTo>
                  <a:cubicBezTo>
                    <a:pt x="156" y="1"/>
                    <a:pt x="1" y="310"/>
                    <a:pt x="167" y="525"/>
                  </a:cubicBezTo>
                  <a:lnTo>
                    <a:pt x="3692" y="5168"/>
                  </a:lnTo>
                  <a:cubicBezTo>
                    <a:pt x="3787" y="5263"/>
                    <a:pt x="3787" y="5430"/>
                    <a:pt x="3692" y="5549"/>
                  </a:cubicBezTo>
                  <a:lnTo>
                    <a:pt x="167" y="10193"/>
                  </a:lnTo>
                  <a:cubicBezTo>
                    <a:pt x="1" y="10407"/>
                    <a:pt x="167" y="10717"/>
                    <a:pt x="441" y="10717"/>
                  </a:cubicBezTo>
                  <a:lnTo>
                    <a:pt x="39053" y="10717"/>
                  </a:lnTo>
                  <a:cubicBezTo>
                    <a:pt x="39232" y="10717"/>
                    <a:pt x="39387" y="10562"/>
                    <a:pt x="39387" y="10383"/>
                  </a:cubicBezTo>
                  <a:lnTo>
                    <a:pt x="39387" y="322"/>
                  </a:lnTo>
                  <a:cubicBezTo>
                    <a:pt x="39387" y="144"/>
                    <a:pt x="39232" y="1"/>
                    <a:pt x="39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2"/>
            <p:cNvSpPr/>
            <p:nvPr/>
          </p:nvSpPr>
          <p:spPr>
            <a:xfrm rot="-8100000">
              <a:off x="537971" y="3634569"/>
              <a:ext cx="143915" cy="282169"/>
            </a:xfrm>
            <a:custGeom>
              <a:avLst/>
              <a:gdLst/>
              <a:ahLst/>
              <a:cxnLst/>
              <a:rect l="l" t="t" r="r" b="b"/>
              <a:pathLst>
                <a:path w="5466" h="10717" extrusionOk="0">
                  <a:moveTo>
                    <a:pt x="1" y="1"/>
                  </a:moveTo>
                  <a:lnTo>
                    <a:pt x="1" y="10717"/>
                  </a:lnTo>
                  <a:lnTo>
                    <a:pt x="5013" y="10717"/>
                  </a:lnTo>
                  <a:cubicBezTo>
                    <a:pt x="5275" y="10717"/>
                    <a:pt x="5466" y="10526"/>
                    <a:pt x="5466" y="10264"/>
                  </a:cubicBezTo>
                  <a:lnTo>
                    <a:pt x="5466" y="441"/>
                  </a:lnTo>
                  <a:cubicBezTo>
                    <a:pt x="5466" y="191"/>
                    <a:pt x="5275" y="1"/>
                    <a:pt x="5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 rot="-8100000">
              <a:off x="546969" y="3612841"/>
              <a:ext cx="82463" cy="282169"/>
            </a:xfrm>
            <a:custGeom>
              <a:avLst/>
              <a:gdLst/>
              <a:ahLst/>
              <a:cxnLst/>
              <a:rect l="l" t="t" r="r" b="b"/>
              <a:pathLst>
                <a:path w="3132" h="10717" extrusionOk="0">
                  <a:moveTo>
                    <a:pt x="0" y="1"/>
                  </a:moveTo>
                  <a:lnTo>
                    <a:pt x="0" y="10717"/>
                  </a:lnTo>
                  <a:lnTo>
                    <a:pt x="2763" y="10717"/>
                  </a:lnTo>
                  <a:cubicBezTo>
                    <a:pt x="2965" y="10717"/>
                    <a:pt x="3132" y="10550"/>
                    <a:pt x="3132" y="10347"/>
                  </a:cubicBezTo>
                  <a:lnTo>
                    <a:pt x="3132" y="370"/>
                  </a:lnTo>
                  <a:cubicBezTo>
                    <a:pt x="3132" y="168"/>
                    <a:pt x="2965" y="1"/>
                    <a:pt x="2763" y="1"/>
                  </a:cubicBezTo>
                  <a:close/>
                </a:path>
              </a:pathLst>
            </a:custGeom>
            <a:solidFill>
              <a:srgbClr val="9AA6FD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 rot="-8100000">
              <a:off x="880952" y="4059424"/>
              <a:ext cx="59583" cy="50447"/>
            </a:xfrm>
            <a:custGeom>
              <a:avLst/>
              <a:gdLst/>
              <a:ahLst/>
              <a:cxnLst/>
              <a:rect l="l" t="t" r="r" b="b"/>
              <a:pathLst>
                <a:path w="2263" h="1916" extrusionOk="0">
                  <a:moveTo>
                    <a:pt x="1692" y="0"/>
                  </a:moveTo>
                  <a:cubicBezTo>
                    <a:pt x="1435" y="0"/>
                    <a:pt x="1164" y="188"/>
                    <a:pt x="1072" y="451"/>
                  </a:cubicBezTo>
                  <a:cubicBezTo>
                    <a:pt x="964" y="213"/>
                    <a:pt x="798" y="94"/>
                    <a:pt x="500" y="94"/>
                  </a:cubicBezTo>
                  <a:cubicBezTo>
                    <a:pt x="179" y="106"/>
                    <a:pt x="0" y="428"/>
                    <a:pt x="48" y="701"/>
                  </a:cubicBezTo>
                  <a:cubicBezTo>
                    <a:pt x="167" y="1237"/>
                    <a:pt x="881" y="1654"/>
                    <a:pt x="1322" y="1916"/>
                  </a:cubicBezTo>
                  <a:lnTo>
                    <a:pt x="1369" y="1904"/>
                  </a:lnTo>
                  <a:cubicBezTo>
                    <a:pt x="1715" y="1606"/>
                    <a:pt x="2262" y="1106"/>
                    <a:pt x="2215" y="594"/>
                  </a:cubicBezTo>
                  <a:cubicBezTo>
                    <a:pt x="2163" y="167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 rot="-8100000">
              <a:off x="904935" y="4150752"/>
              <a:ext cx="59583" cy="50394"/>
            </a:xfrm>
            <a:custGeom>
              <a:avLst/>
              <a:gdLst/>
              <a:ahLst/>
              <a:cxnLst/>
              <a:rect l="l" t="t" r="r" b="b"/>
              <a:pathLst>
                <a:path w="2263" h="1914" extrusionOk="0">
                  <a:moveTo>
                    <a:pt x="1689" y="0"/>
                  </a:moveTo>
                  <a:cubicBezTo>
                    <a:pt x="1430" y="0"/>
                    <a:pt x="1158" y="185"/>
                    <a:pt x="1072" y="437"/>
                  </a:cubicBezTo>
                  <a:cubicBezTo>
                    <a:pt x="965" y="199"/>
                    <a:pt x="798" y="80"/>
                    <a:pt x="500" y="80"/>
                  </a:cubicBezTo>
                  <a:cubicBezTo>
                    <a:pt x="179" y="92"/>
                    <a:pt x="0" y="425"/>
                    <a:pt x="48" y="687"/>
                  </a:cubicBezTo>
                  <a:cubicBezTo>
                    <a:pt x="167" y="1223"/>
                    <a:pt x="881" y="1639"/>
                    <a:pt x="1322" y="1913"/>
                  </a:cubicBezTo>
                  <a:lnTo>
                    <a:pt x="1370" y="1901"/>
                  </a:lnTo>
                  <a:cubicBezTo>
                    <a:pt x="1715" y="1604"/>
                    <a:pt x="2263" y="1092"/>
                    <a:pt x="2215" y="592"/>
                  </a:cubicBezTo>
                  <a:cubicBezTo>
                    <a:pt x="2163" y="164"/>
                    <a:pt x="1932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2"/>
            <p:cNvSpPr/>
            <p:nvPr/>
          </p:nvSpPr>
          <p:spPr>
            <a:xfrm rot="-8100000">
              <a:off x="789688" y="4054873"/>
              <a:ext cx="59267" cy="50473"/>
            </a:xfrm>
            <a:custGeom>
              <a:avLst/>
              <a:gdLst/>
              <a:ahLst/>
              <a:cxnLst/>
              <a:rect l="l" t="t" r="r" b="b"/>
              <a:pathLst>
                <a:path w="2251" h="1917" extrusionOk="0">
                  <a:moveTo>
                    <a:pt x="1689" y="1"/>
                  </a:moveTo>
                  <a:cubicBezTo>
                    <a:pt x="1435" y="1"/>
                    <a:pt x="1163" y="185"/>
                    <a:pt x="1072" y="440"/>
                  </a:cubicBezTo>
                  <a:cubicBezTo>
                    <a:pt x="977" y="202"/>
                    <a:pt x="810" y="83"/>
                    <a:pt x="513" y="83"/>
                  </a:cubicBezTo>
                  <a:cubicBezTo>
                    <a:pt x="179" y="107"/>
                    <a:pt x="1" y="428"/>
                    <a:pt x="48" y="702"/>
                  </a:cubicBezTo>
                  <a:cubicBezTo>
                    <a:pt x="167" y="1238"/>
                    <a:pt x="882" y="1654"/>
                    <a:pt x="1334" y="1916"/>
                  </a:cubicBezTo>
                  <a:lnTo>
                    <a:pt x="1358" y="1916"/>
                  </a:lnTo>
                  <a:cubicBezTo>
                    <a:pt x="1703" y="1619"/>
                    <a:pt x="2251" y="1119"/>
                    <a:pt x="2203" y="607"/>
                  </a:cubicBezTo>
                  <a:cubicBezTo>
                    <a:pt x="2163" y="170"/>
                    <a:pt x="1934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2"/>
            <p:cNvSpPr/>
            <p:nvPr/>
          </p:nvSpPr>
          <p:spPr>
            <a:xfrm rot="-8100000">
              <a:off x="866835" y="3957924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7" y="0"/>
                    <a:pt x="1164" y="188"/>
                    <a:pt x="1072" y="450"/>
                  </a:cubicBezTo>
                  <a:cubicBezTo>
                    <a:pt x="965" y="212"/>
                    <a:pt x="810" y="93"/>
                    <a:pt x="513" y="93"/>
                  </a:cubicBezTo>
                  <a:cubicBezTo>
                    <a:pt x="179" y="105"/>
                    <a:pt x="1" y="426"/>
                    <a:pt x="48" y="700"/>
                  </a:cubicBezTo>
                  <a:cubicBezTo>
                    <a:pt x="155" y="1248"/>
                    <a:pt x="870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3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2"/>
            <p:cNvSpPr/>
            <p:nvPr/>
          </p:nvSpPr>
          <p:spPr>
            <a:xfrm rot="-8100000">
              <a:off x="986710" y="4068965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92" y="0"/>
                  </a:moveTo>
                  <a:cubicBezTo>
                    <a:pt x="1432" y="0"/>
                    <a:pt x="1158" y="186"/>
                    <a:pt x="1072" y="438"/>
                  </a:cubicBezTo>
                  <a:cubicBezTo>
                    <a:pt x="965" y="200"/>
                    <a:pt x="798" y="81"/>
                    <a:pt x="500" y="81"/>
                  </a:cubicBezTo>
                  <a:cubicBezTo>
                    <a:pt x="179" y="93"/>
                    <a:pt x="0" y="426"/>
                    <a:pt x="48" y="688"/>
                  </a:cubicBezTo>
                  <a:cubicBezTo>
                    <a:pt x="167" y="1224"/>
                    <a:pt x="881" y="1641"/>
                    <a:pt x="1322" y="1915"/>
                  </a:cubicBezTo>
                  <a:lnTo>
                    <a:pt x="1370" y="1891"/>
                  </a:lnTo>
                  <a:cubicBezTo>
                    <a:pt x="1715" y="1593"/>
                    <a:pt x="2263" y="1093"/>
                    <a:pt x="2215" y="581"/>
                  </a:cubicBezTo>
                  <a:cubicBezTo>
                    <a:pt x="2163" y="162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2"/>
            <p:cNvSpPr/>
            <p:nvPr/>
          </p:nvSpPr>
          <p:spPr>
            <a:xfrm rot="-8100000">
              <a:off x="1093108" y="4261694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1"/>
                  </a:moveTo>
                  <a:cubicBezTo>
                    <a:pt x="1432" y="1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3"/>
                    <a:pt x="48" y="695"/>
                  </a:cubicBezTo>
                  <a:cubicBezTo>
                    <a:pt x="167" y="1230"/>
                    <a:pt x="882" y="1647"/>
                    <a:pt x="1322" y="1921"/>
                  </a:cubicBezTo>
                  <a:lnTo>
                    <a:pt x="1358" y="1921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1"/>
                    <a:pt x="1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2"/>
            <p:cNvSpPr/>
            <p:nvPr/>
          </p:nvSpPr>
          <p:spPr>
            <a:xfrm rot="-8100000">
              <a:off x="1006499" y="4261603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7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55" y="1248"/>
                    <a:pt x="869" y="1664"/>
                    <a:pt x="1310" y="1938"/>
                  </a:cubicBezTo>
                  <a:lnTo>
                    <a:pt x="1358" y="1914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69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2"/>
            <p:cNvSpPr/>
            <p:nvPr/>
          </p:nvSpPr>
          <p:spPr>
            <a:xfrm rot="-8100000">
              <a:off x="1073858" y="4367876"/>
              <a:ext cx="59293" cy="50473"/>
            </a:xfrm>
            <a:custGeom>
              <a:avLst/>
              <a:gdLst/>
              <a:ahLst/>
              <a:cxnLst/>
              <a:rect l="l" t="t" r="r" b="b"/>
              <a:pathLst>
                <a:path w="2252" h="1917" extrusionOk="0">
                  <a:moveTo>
                    <a:pt x="1685" y="1"/>
                  </a:moveTo>
                  <a:cubicBezTo>
                    <a:pt x="1432" y="1"/>
                    <a:pt x="1164" y="185"/>
                    <a:pt x="1073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80" y="107"/>
                    <a:pt x="1" y="428"/>
                    <a:pt x="49" y="702"/>
                  </a:cubicBezTo>
                  <a:cubicBezTo>
                    <a:pt x="168" y="1238"/>
                    <a:pt x="882" y="1654"/>
                    <a:pt x="1323" y="1916"/>
                  </a:cubicBezTo>
                  <a:lnTo>
                    <a:pt x="1358" y="1916"/>
                  </a:lnTo>
                  <a:cubicBezTo>
                    <a:pt x="1692" y="1619"/>
                    <a:pt x="2251" y="1119"/>
                    <a:pt x="2204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2"/>
            <p:cNvSpPr/>
            <p:nvPr/>
          </p:nvSpPr>
          <p:spPr>
            <a:xfrm rot="-8100000">
              <a:off x="1096239" y="4457417"/>
              <a:ext cx="51737" cy="24802"/>
            </a:xfrm>
            <a:custGeom>
              <a:avLst/>
              <a:gdLst/>
              <a:ahLst/>
              <a:cxnLst/>
              <a:rect l="l" t="t" r="r" b="b"/>
              <a:pathLst>
                <a:path w="1965" h="942" extrusionOk="0">
                  <a:moveTo>
                    <a:pt x="0" y="1"/>
                  </a:moveTo>
                  <a:cubicBezTo>
                    <a:pt x="262" y="406"/>
                    <a:pt x="798" y="715"/>
                    <a:pt x="1155" y="942"/>
                  </a:cubicBezTo>
                  <a:lnTo>
                    <a:pt x="1191" y="918"/>
                  </a:lnTo>
                  <a:cubicBezTo>
                    <a:pt x="1453" y="703"/>
                    <a:pt x="1822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2"/>
            <p:cNvSpPr/>
            <p:nvPr/>
          </p:nvSpPr>
          <p:spPr>
            <a:xfrm rot="-8100000">
              <a:off x="1175602" y="4410533"/>
              <a:ext cx="54870" cy="49841"/>
            </a:xfrm>
            <a:custGeom>
              <a:avLst/>
              <a:gdLst/>
              <a:ahLst/>
              <a:cxnLst/>
              <a:rect l="l" t="t" r="r" b="b"/>
              <a:pathLst>
                <a:path w="2084" h="1893" extrusionOk="0">
                  <a:moveTo>
                    <a:pt x="1530" y="1"/>
                  </a:moveTo>
                  <a:cubicBezTo>
                    <a:pt x="1276" y="1"/>
                    <a:pt x="1008" y="184"/>
                    <a:pt x="917" y="440"/>
                  </a:cubicBezTo>
                  <a:cubicBezTo>
                    <a:pt x="810" y="202"/>
                    <a:pt x="643" y="83"/>
                    <a:pt x="346" y="83"/>
                  </a:cubicBezTo>
                  <a:cubicBezTo>
                    <a:pt x="203" y="83"/>
                    <a:pt x="84" y="166"/>
                    <a:pt x="0" y="261"/>
                  </a:cubicBezTo>
                  <a:lnTo>
                    <a:pt x="1239" y="1892"/>
                  </a:lnTo>
                  <a:cubicBezTo>
                    <a:pt x="1584" y="1595"/>
                    <a:pt x="2084" y="1095"/>
                    <a:pt x="2048" y="607"/>
                  </a:cubicBezTo>
                  <a:cubicBezTo>
                    <a:pt x="2002" y="170"/>
                    <a:pt x="1772" y="1"/>
                    <a:pt x="1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2"/>
            <p:cNvSpPr/>
            <p:nvPr/>
          </p:nvSpPr>
          <p:spPr>
            <a:xfrm rot="-8100000">
              <a:off x="1184215" y="4295289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87" y="0"/>
                  </a:moveTo>
                  <a:cubicBezTo>
                    <a:pt x="1426" y="0"/>
                    <a:pt x="1152" y="186"/>
                    <a:pt x="1072" y="438"/>
                  </a:cubicBezTo>
                  <a:cubicBezTo>
                    <a:pt x="964" y="200"/>
                    <a:pt x="798" y="81"/>
                    <a:pt x="500" y="81"/>
                  </a:cubicBezTo>
                  <a:cubicBezTo>
                    <a:pt x="179" y="93"/>
                    <a:pt x="0" y="426"/>
                    <a:pt x="36" y="688"/>
                  </a:cubicBezTo>
                  <a:cubicBezTo>
                    <a:pt x="155" y="1224"/>
                    <a:pt x="869" y="1641"/>
                    <a:pt x="1322" y="1915"/>
                  </a:cubicBezTo>
                  <a:lnTo>
                    <a:pt x="1369" y="1891"/>
                  </a:lnTo>
                  <a:cubicBezTo>
                    <a:pt x="1703" y="1593"/>
                    <a:pt x="2262" y="1093"/>
                    <a:pt x="2215" y="581"/>
                  </a:cubicBezTo>
                  <a:cubicBezTo>
                    <a:pt x="2163" y="162"/>
                    <a:pt x="1931" y="0"/>
                    <a:pt x="16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2"/>
            <p:cNvSpPr/>
            <p:nvPr/>
          </p:nvSpPr>
          <p:spPr>
            <a:xfrm rot="-8100000">
              <a:off x="1277787" y="4334884"/>
              <a:ext cx="48920" cy="51052"/>
            </a:xfrm>
            <a:custGeom>
              <a:avLst/>
              <a:gdLst/>
              <a:ahLst/>
              <a:cxnLst/>
              <a:rect l="l" t="t" r="r" b="b"/>
              <a:pathLst>
                <a:path w="1858" h="1939" extrusionOk="0">
                  <a:moveTo>
                    <a:pt x="1307" y="0"/>
                  </a:moveTo>
                  <a:cubicBezTo>
                    <a:pt x="1053" y="0"/>
                    <a:pt x="783" y="188"/>
                    <a:pt x="691" y="450"/>
                  </a:cubicBezTo>
                  <a:cubicBezTo>
                    <a:pt x="667" y="426"/>
                    <a:pt x="667" y="414"/>
                    <a:pt x="655" y="402"/>
                  </a:cubicBezTo>
                  <a:lnTo>
                    <a:pt x="1" y="1260"/>
                  </a:lnTo>
                  <a:cubicBezTo>
                    <a:pt x="286" y="1534"/>
                    <a:pt x="655" y="1760"/>
                    <a:pt x="929" y="1938"/>
                  </a:cubicBezTo>
                  <a:lnTo>
                    <a:pt x="965" y="1915"/>
                  </a:lnTo>
                  <a:cubicBezTo>
                    <a:pt x="1310" y="1617"/>
                    <a:pt x="1858" y="1117"/>
                    <a:pt x="1822" y="605"/>
                  </a:cubicBezTo>
                  <a:cubicBezTo>
                    <a:pt x="1776" y="170"/>
                    <a:pt x="1548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2"/>
            <p:cNvSpPr/>
            <p:nvPr/>
          </p:nvSpPr>
          <p:spPr>
            <a:xfrm rot="-8100000">
              <a:off x="1247140" y="4250676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9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2"/>
            <p:cNvSpPr/>
            <p:nvPr/>
          </p:nvSpPr>
          <p:spPr>
            <a:xfrm rot="-8100000">
              <a:off x="1160612" y="4184723"/>
              <a:ext cx="59267" cy="50894"/>
            </a:xfrm>
            <a:custGeom>
              <a:avLst/>
              <a:gdLst/>
              <a:ahLst/>
              <a:cxnLst/>
              <a:rect l="l" t="t" r="r" b="b"/>
              <a:pathLst>
                <a:path w="2251" h="1933" extrusionOk="0">
                  <a:moveTo>
                    <a:pt x="1686" y="0"/>
                  </a:moveTo>
                  <a:cubicBezTo>
                    <a:pt x="1432" y="0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2"/>
                    <a:pt x="48" y="694"/>
                  </a:cubicBezTo>
                  <a:cubicBezTo>
                    <a:pt x="155" y="1242"/>
                    <a:pt x="870" y="1658"/>
                    <a:pt x="1310" y="1932"/>
                  </a:cubicBezTo>
                  <a:lnTo>
                    <a:pt x="1358" y="1920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2"/>
            <p:cNvSpPr/>
            <p:nvPr/>
          </p:nvSpPr>
          <p:spPr>
            <a:xfrm rot="-8100000">
              <a:off x="1074095" y="4165185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8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67" y="1248"/>
                    <a:pt x="881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2"/>
            <p:cNvSpPr/>
            <p:nvPr/>
          </p:nvSpPr>
          <p:spPr>
            <a:xfrm rot="-8100000">
              <a:off x="854775" y="3859293"/>
              <a:ext cx="58951" cy="42627"/>
            </a:xfrm>
            <a:custGeom>
              <a:avLst/>
              <a:gdLst/>
              <a:ahLst/>
              <a:cxnLst/>
              <a:rect l="l" t="t" r="r" b="b"/>
              <a:pathLst>
                <a:path w="2239" h="1619" extrusionOk="0">
                  <a:moveTo>
                    <a:pt x="1689" y="1"/>
                  </a:moveTo>
                  <a:cubicBezTo>
                    <a:pt x="1434" y="1"/>
                    <a:pt x="1163" y="184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95"/>
                    <a:pt x="0" y="428"/>
                    <a:pt x="48" y="690"/>
                  </a:cubicBezTo>
                  <a:cubicBezTo>
                    <a:pt x="119" y="1071"/>
                    <a:pt x="476" y="1369"/>
                    <a:pt x="834" y="1619"/>
                  </a:cubicBezTo>
                  <a:lnTo>
                    <a:pt x="1679" y="1619"/>
                  </a:lnTo>
                  <a:cubicBezTo>
                    <a:pt x="1965" y="1333"/>
                    <a:pt x="2239" y="964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2"/>
            <p:cNvSpPr/>
            <p:nvPr/>
          </p:nvSpPr>
          <p:spPr>
            <a:xfrm rot="-8100000">
              <a:off x="774800" y="3866807"/>
              <a:ext cx="59609" cy="50341"/>
            </a:xfrm>
            <a:custGeom>
              <a:avLst/>
              <a:gdLst/>
              <a:ahLst/>
              <a:cxnLst/>
              <a:rect l="l" t="t" r="r" b="b"/>
              <a:pathLst>
                <a:path w="2264" h="1912" extrusionOk="0">
                  <a:moveTo>
                    <a:pt x="1688" y="0"/>
                  </a:moveTo>
                  <a:cubicBezTo>
                    <a:pt x="1427" y="0"/>
                    <a:pt x="1152" y="189"/>
                    <a:pt x="1072" y="447"/>
                  </a:cubicBezTo>
                  <a:cubicBezTo>
                    <a:pt x="965" y="209"/>
                    <a:pt x="799" y="90"/>
                    <a:pt x="501" y="90"/>
                  </a:cubicBezTo>
                  <a:cubicBezTo>
                    <a:pt x="179" y="102"/>
                    <a:pt x="1" y="423"/>
                    <a:pt x="37" y="697"/>
                  </a:cubicBezTo>
                  <a:cubicBezTo>
                    <a:pt x="156" y="1233"/>
                    <a:pt x="870" y="1650"/>
                    <a:pt x="1322" y="1912"/>
                  </a:cubicBezTo>
                  <a:lnTo>
                    <a:pt x="1370" y="1900"/>
                  </a:lnTo>
                  <a:cubicBezTo>
                    <a:pt x="1703" y="1602"/>
                    <a:pt x="2263" y="1102"/>
                    <a:pt x="2215" y="590"/>
                  </a:cubicBezTo>
                  <a:cubicBezTo>
                    <a:pt x="2164" y="165"/>
                    <a:pt x="1931" y="0"/>
                    <a:pt x="16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2"/>
            <p:cNvSpPr/>
            <p:nvPr/>
          </p:nvSpPr>
          <p:spPr>
            <a:xfrm rot="-8100000">
              <a:off x="674160" y="3929165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8"/>
                    <a:pt x="1" y="432"/>
                    <a:pt x="48" y="694"/>
                  </a:cubicBezTo>
                  <a:cubicBezTo>
                    <a:pt x="167" y="1230"/>
                    <a:pt x="882" y="1646"/>
                    <a:pt x="1322" y="1920"/>
                  </a:cubicBezTo>
                  <a:lnTo>
                    <a:pt x="1358" y="1920"/>
                  </a:lnTo>
                  <a:cubicBezTo>
                    <a:pt x="1691" y="1622"/>
                    <a:pt x="2251" y="1111"/>
                    <a:pt x="2203" y="610"/>
                  </a:cubicBezTo>
                  <a:cubicBezTo>
                    <a:pt x="2162" y="172"/>
                    <a:pt x="1932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2"/>
            <p:cNvSpPr/>
            <p:nvPr/>
          </p:nvSpPr>
          <p:spPr>
            <a:xfrm rot="-8100000">
              <a:off x="678950" y="3837819"/>
              <a:ext cx="59267" cy="50763"/>
            </a:xfrm>
            <a:custGeom>
              <a:avLst/>
              <a:gdLst/>
              <a:ahLst/>
              <a:cxnLst/>
              <a:rect l="l" t="t" r="r" b="b"/>
              <a:pathLst>
                <a:path w="2251" h="1928" extrusionOk="0">
                  <a:moveTo>
                    <a:pt x="1689" y="0"/>
                  </a:moveTo>
                  <a:cubicBezTo>
                    <a:pt x="1434" y="0"/>
                    <a:pt x="1163" y="184"/>
                    <a:pt x="1072" y="440"/>
                  </a:cubicBezTo>
                  <a:cubicBezTo>
                    <a:pt x="965" y="201"/>
                    <a:pt x="810" y="82"/>
                    <a:pt x="512" y="82"/>
                  </a:cubicBezTo>
                  <a:cubicBezTo>
                    <a:pt x="179" y="94"/>
                    <a:pt x="0" y="428"/>
                    <a:pt x="48" y="690"/>
                  </a:cubicBezTo>
                  <a:cubicBezTo>
                    <a:pt x="155" y="1249"/>
                    <a:pt x="870" y="1666"/>
                    <a:pt x="1310" y="1928"/>
                  </a:cubicBezTo>
                  <a:lnTo>
                    <a:pt x="1358" y="1916"/>
                  </a:lnTo>
                  <a:cubicBezTo>
                    <a:pt x="1703" y="1618"/>
                    <a:pt x="2251" y="1106"/>
                    <a:pt x="2203" y="606"/>
                  </a:cubicBezTo>
                  <a:cubicBezTo>
                    <a:pt x="2162" y="169"/>
                    <a:pt x="1933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2"/>
            <p:cNvSpPr/>
            <p:nvPr/>
          </p:nvSpPr>
          <p:spPr>
            <a:xfrm rot="-8100000">
              <a:off x="751061" y="3757122"/>
              <a:ext cx="59267" cy="49314"/>
            </a:xfrm>
            <a:custGeom>
              <a:avLst/>
              <a:gdLst/>
              <a:ahLst/>
              <a:cxnLst/>
              <a:rect l="l" t="t" r="r" b="b"/>
              <a:pathLst>
                <a:path w="2251" h="1873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2" y="87"/>
                  </a:cubicBezTo>
                  <a:cubicBezTo>
                    <a:pt x="179" y="99"/>
                    <a:pt x="0" y="432"/>
                    <a:pt x="48" y="694"/>
                  </a:cubicBezTo>
                  <a:cubicBezTo>
                    <a:pt x="155" y="1206"/>
                    <a:pt x="798" y="1599"/>
                    <a:pt x="1239" y="1873"/>
                  </a:cubicBezTo>
                  <a:lnTo>
                    <a:pt x="1405" y="1873"/>
                  </a:lnTo>
                  <a:cubicBezTo>
                    <a:pt x="1763" y="1575"/>
                    <a:pt x="2251" y="1087"/>
                    <a:pt x="2203" y="610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2"/>
            <p:cNvSpPr/>
            <p:nvPr/>
          </p:nvSpPr>
          <p:spPr>
            <a:xfrm rot="-8100000">
              <a:off x="582169" y="3930966"/>
              <a:ext cx="58635" cy="38256"/>
            </a:xfrm>
            <a:custGeom>
              <a:avLst/>
              <a:gdLst/>
              <a:ahLst/>
              <a:cxnLst/>
              <a:rect l="l" t="t" r="r" b="b"/>
              <a:pathLst>
                <a:path w="2227" h="1453" extrusionOk="0">
                  <a:moveTo>
                    <a:pt x="48" y="0"/>
                  </a:moveTo>
                  <a:cubicBezTo>
                    <a:pt x="0" y="83"/>
                    <a:pt x="0" y="155"/>
                    <a:pt x="12" y="238"/>
                  </a:cubicBezTo>
                  <a:cubicBezTo>
                    <a:pt x="131" y="774"/>
                    <a:pt x="846" y="1191"/>
                    <a:pt x="1298" y="1453"/>
                  </a:cubicBezTo>
                  <a:lnTo>
                    <a:pt x="1334" y="1441"/>
                  </a:lnTo>
                  <a:cubicBezTo>
                    <a:pt x="1679" y="1143"/>
                    <a:pt x="2227" y="631"/>
                    <a:pt x="2191" y="131"/>
                  </a:cubicBezTo>
                  <a:cubicBezTo>
                    <a:pt x="2191" y="83"/>
                    <a:pt x="2167" y="36"/>
                    <a:pt x="2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2"/>
            <p:cNvSpPr/>
            <p:nvPr/>
          </p:nvSpPr>
          <p:spPr>
            <a:xfrm rot="-8100000">
              <a:off x="807828" y="4163478"/>
              <a:ext cx="56450" cy="31674"/>
            </a:xfrm>
            <a:custGeom>
              <a:avLst/>
              <a:gdLst/>
              <a:ahLst/>
              <a:cxnLst/>
              <a:rect l="l" t="t" r="r" b="b"/>
              <a:pathLst>
                <a:path w="2144" h="1203" extrusionOk="0">
                  <a:moveTo>
                    <a:pt x="1" y="0"/>
                  </a:moveTo>
                  <a:cubicBezTo>
                    <a:pt x="144" y="536"/>
                    <a:pt x="834" y="929"/>
                    <a:pt x="1263" y="1203"/>
                  </a:cubicBezTo>
                  <a:lnTo>
                    <a:pt x="1310" y="1191"/>
                  </a:lnTo>
                  <a:cubicBezTo>
                    <a:pt x="1620" y="917"/>
                    <a:pt x="2096" y="476"/>
                    <a:pt x="2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2"/>
            <p:cNvSpPr/>
            <p:nvPr/>
          </p:nvSpPr>
          <p:spPr>
            <a:xfrm rot="-8100000">
              <a:off x="967826" y="3971362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4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8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2"/>
            <p:cNvSpPr/>
            <p:nvPr/>
          </p:nvSpPr>
          <p:spPr>
            <a:xfrm rot="-8100000">
              <a:off x="996996" y="4165214"/>
              <a:ext cx="59293" cy="50894"/>
            </a:xfrm>
            <a:custGeom>
              <a:avLst/>
              <a:gdLst/>
              <a:ahLst/>
              <a:cxnLst/>
              <a:rect l="l" t="t" r="r" b="b"/>
              <a:pathLst>
                <a:path w="2252" h="1933" extrusionOk="0">
                  <a:moveTo>
                    <a:pt x="1682" y="1"/>
                  </a:moveTo>
                  <a:cubicBezTo>
                    <a:pt x="1430" y="1"/>
                    <a:pt x="1163" y="184"/>
                    <a:pt x="1072" y="444"/>
                  </a:cubicBezTo>
                  <a:cubicBezTo>
                    <a:pt x="965" y="206"/>
                    <a:pt x="799" y="87"/>
                    <a:pt x="501" y="87"/>
                  </a:cubicBezTo>
                  <a:cubicBezTo>
                    <a:pt x="180" y="99"/>
                    <a:pt x="1" y="433"/>
                    <a:pt x="49" y="695"/>
                  </a:cubicBezTo>
                  <a:cubicBezTo>
                    <a:pt x="168" y="1230"/>
                    <a:pt x="882" y="1647"/>
                    <a:pt x="1311" y="1933"/>
                  </a:cubicBezTo>
                  <a:lnTo>
                    <a:pt x="1358" y="1921"/>
                  </a:lnTo>
                  <a:cubicBezTo>
                    <a:pt x="1692" y="1623"/>
                    <a:pt x="2251" y="1111"/>
                    <a:pt x="2204" y="611"/>
                  </a:cubicBezTo>
                  <a:cubicBezTo>
                    <a:pt x="2157" y="172"/>
                    <a:pt x="1926" y="1"/>
                    <a:pt x="1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2"/>
            <p:cNvSpPr/>
            <p:nvPr/>
          </p:nvSpPr>
          <p:spPr>
            <a:xfrm rot="-8100000">
              <a:off x="760212" y="3967880"/>
              <a:ext cx="59583" cy="50289"/>
            </a:xfrm>
            <a:custGeom>
              <a:avLst/>
              <a:gdLst/>
              <a:ahLst/>
              <a:cxnLst/>
              <a:rect l="l" t="t" r="r" b="b"/>
              <a:pathLst>
                <a:path w="2263" h="1910" extrusionOk="0">
                  <a:moveTo>
                    <a:pt x="1681" y="1"/>
                  </a:moveTo>
                  <a:cubicBezTo>
                    <a:pt x="1422" y="1"/>
                    <a:pt x="1151" y="182"/>
                    <a:pt x="1072" y="433"/>
                  </a:cubicBezTo>
                  <a:cubicBezTo>
                    <a:pt x="965" y="195"/>
                    <a:pt x="798" y="76"/>
                    <a:pt x="500" y="76"/>
                  </a:cubicBezTo>
                  <a:cubicBezTo>
                    <a:pt x="179" y="99"/>
                    <a:pt x="0" y="421"/>
                    <a:pt x="36" y="695"/>
                  </a:cubicBezTo>
                  <a:cubicBezTo>
                    <a:pt x="155" y="1230"/>
                    <a:pt x="869" y="1647"/>
                    <a:pt x="1322" y="1909"/>
                  </a:cubicBezTo>
                  <a:lnTo>
                    <a:pt x="1369" y="1897"/>
                  </a:lnTo>
                  <a:cubicBezTo>
                    <a:pt x="1703" y="1600"/>
                    <a:pt x="2262" y="1088"/>
                    <a:pt x="2215" y="588"/>
                  </a:cubicBezTo>
                  <a:cubicBezTo>
                    <a:pt x="2163" y="164"/>
                    <a:pt x="1927" y="1"/>
                    <a:pt x="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2"/>
            <p:cNvSpPr/>
            <p:nvPr/>
          </p:nvSpPr>
          <p:spPr>
            <a:xfrm rot="-8100000">
              <a:off x="1071611" y="4075983"/>
              <a:ext cx="58661" cy="42627"/>
            </a:xfrm>
            <a:custGeom>
              <a:avLst/>
              <a:gdLst/>
              <a:ahLst/>
              <a:cxnLst/>
              <a:rect l="l" t="t" r="r" b="b"/>
              <a:pathLst>
                <a:path w="2228" h="1619" extrusionOk="0">
                  <a:moveTo>
                    <a:pt x="1685" y="1"/>
                  </a:moveTo>
                  <a:cubicBezTo>
                    <a:pt x="1432" y="1"/>
                    <a:pt x="1164" y="184"/>
                    <a:pt x="1072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79" y="95"/>
                    <a:pt x="1" y="428"/>
                    <a:pt x="37" y="690"/>
                  </a:cubicBezTo>
                  <a:cubicBezTo>
                    <a:pt x="120" y="1071"/>
                    <a:pt x="477" y="1369"/>
                    <a:pt x="834" y="1619"/>
                  </a:cubicBezTo>
                  <a:lnTo>
                    <a:pt x="1680" y="1619"/>
                  </a:lnTo>
                  <a:cubicBezTo>
                    <a:pt x="1965" y="1333"/>
                    <a:pt x="2227" y="964"/>
                    <a:pt x="2203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2"/>
            <p:cNvSpPr/>
            <p:nvPr/>
          </p:nvSpPr>
          <p:spPr>
            <a:xfrm rot="-8100000">
              <a:off x="691674" y="4052866"/>
              <a:ext cx="51763" cy="24802"/>
            </a:xfrm>
            <a:custGeom>
              <a:avLst/>
              <a:gdLst/>
              <a:ahLst/>
              <a:cxnLst/>
              <a:rect l="l" t="t" r="r" b="b"/>
              <a:pathLst>
                <a:path w="1966" h="942" extrusionOk="0">
                  <a:moveTo>
                    <a:pt x="1" y="1"/>
                  </a:moveTo>
                  <a:cubicBezTo>
                    <a:pt x="263" y="406"/>
                    <a:pt x="799" y="715"/>
                    <a:pt x="1156" y="942"/>
                  </a:cubicBezTo>
                  <a:lnTo>
                    <a:pt x="1192" y="918"/>
                  </a:lnTo>
                  <a:cubicBezTo>
                    <a:pt x="1453" y="703"/>
                    <a:pt x="1823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2"/>
            <p:cNvSpPr/>
            <p:nvPr/>
          </p:nvSpPr>
          <p:spPr>
            <a:xfrm rot="-8100000">
              <a:off x="919327" y="4268136"/>
              <a:ext cx="58661" cy="38256"/>
            </a:xfrm>
            <a:custGeom>
              <a:avLst/>
              <a:gdLst/>
              <a:ahLst/>
              <a:cxnLst/>
              <a:rect l="l" t="t" r="r" b="b"/>
              <a:pathLst>
                <a:path w="2228" h="1453" extrusionOk="0">
                  <a:moveTo>
                    <a:pt x="36" y="0"/>
                  </a:moveTo>
                  <a:cubicBezTo>
                    <a:pt x="13" y="83"/>
                    <a:pt x="1" y="155"/>
                    <a:pt x="13" y="238"/>
                  </a:cubicBezTo>
                  <a:cubicBezTo>
                    <a:pt x="132" y="774"/>
                    <a:pt x="846" y="1191"/>
                    <a:pt x="1287" y="1453"/>
                  </a:cubicBezTo>
                  <a:lnTo>
                    <a:pt x="1334" y="1441"/>
                  </a:lnTo>
                  <a:cubicBezTo>
                    <a:pt x="1680" y="1143"/>
                    <a:pt x="2227" y="631"/>
                    <a:pt x="2180" y="131"/>
                  </a:cubicBezTo>
                  <a:cubicBezTo>
                    <a:pt x="2180" y="83"/>
                    <a:pt x="2168" y="36"/>
                    <a:pt x="2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8" name="Google Shape;948;p32"/>
          <p:cNvGrpSpPr/>
          <p:nvPr/>
        </p:nvGrpSpPr>
        <p:grpSpPr>
          <a:xfrm>
            <a:off x="7898308" y="723458"/>
            <a:ext cx="932846" cy="932846"/>
            <a:chOff x="7898308" y="723458"/>
            <a:chExt cx="932846" cy="932846"/>
          </a:xfrm>
        </p:grpSpPr>
        <p:sp>
          <p:nvSpPr>
            <p:cNvPr id="949" name="Google Shape;949;p32"/>
            <p:cNvSpPr/>
            <p:nvPr/>
          </p:nvSpPr>
          <p:spPr>
            <a:xfrm rot="-8100000">
              <a:off x="7846236" y="1048814"/>
              <a:ext cx="1037025" cy="282169"/>
            </a:xfrm>
            <a:custGeom>
              <a:avLst/>
              <a:gdLst/>
              <a:ahLst/>
              <a:cxnLst/>
              <a:rect l="l" t="t" r="r" b="b"/>
              <a:pathLst>
                <a:path w="39387" h="10717" extrusionOk="0">
                  <a:moveTo>
                    <a:pt x="418" y="1"/>
                  </a:moveTo>
                  <a:cubicBezTo>
                    <a:pt x="156" y="1"/>
                    <a:pt x="1" y="310"/>
                    <a:pt x="167" y="525"/>
                  </a:cubicBezTo>
                  <a:lnTo>
                    <a:pt x="3692" y="5168"/>
                  </a:lnTo>
                  <a:cubicBezTo>
                    <a:pt x="3787" y="5263"/>
                    <a:pt x="3787" y="5430"/>
                    <a:pt x="3692" y="5549"/>
                  </a:cubicBezTo>
                  <a:lnTo>
                    <a:pt x="167" y="10193"/>
                  </a:lnTo>
                  <a:cubicBezTo>
                    <a:pt x="1" y="10407"/>
                    <a:pt x="167" y="10717"/>
                    <a:pt x="441" y="10717"/>
                  </a:cubicBezTo>
                  <a:lnTo>
                    <a:pt x="39053" y="10717"/>
                  </a:lnTo>
                  <a:cubicBezTo>
                    <a:pt x="39232" y="10717"/>
                    <a:pt x="39387" y="10562"/>
                    <a:pt x="39387" y="10383"/>
                  </a:cubicBezTo>
                  <a:lnTo>
                    <a:pt x="39387" y="322"/>
                  </a:lnTo>
                  <a:cubicBezTo>
                    <a:pt x="39387" y="144"/>
                    <a:pt x="39232" y="1"/>
                    <a:pt x="39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2"/>
            <p:cNvSpPr/>
            <p:nvPr/>
          </p:nvSpPr>
          <p:spPr>
            <a:xfrm rot="-8100000">
              <a:off x="7976996" y="733019"/>
              <a:ext cx="143915" cy="282169"/>
            </a:xfrm>
            <a:custGeom>
              <a:avLst/>
              <a:gdLst/>
              <a:ahLst/>
              <a:cxnLst/>
              <a:rect l="l" t="t" r="r" b="b"/>
              <a:pathLst>
                <a:path w="5466" h="10717" extrusionOk="0">
                  <a:moveTo>
                    <a:pt x="1" y="1"/>
                  </a:moveTo>
                  <a:lnTo>
                    <a:pt x="1" y="10717"/>
                  </a:lnTo>
                  <a:lnTo>
                    <a:pt x="5013" y="10717"/>
                  </a:lnTo>
                  <a:cubicBezTo>
                    <a:pt x="5275" y="10717"/>
                    <a:pt x="5466" y="10526"/>
                    <a:pt x="5466" y="10264"/>
                  </a:cubicBezTo>
                  <a:lnTo>
                    <a:pt x="5466" y="441"/>
                  </a:lnTo>
                  <a:cubicBezTo>
                    <a:pt x="5466" y="191"/>
                    <a:pt x="5275" y="1"/>
                    <a:pt x="5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2"/>
            <p:cNvSpPr/>
            <p:nvPr/>
          </p:nvSpPr>
          <p:spPr>
            <a:xfrm rot="-8100000">
              <a:off x="7985994" y="711291"/>
              <a:ext cx="82463" cy="282169"/>
            </a:xfrm>
            <a:custGeom>
              <a:avLst/>
              <a:gdLst/>
              <a:ahLst/>
              <a:cxnLst/>
              <a:rect l="l" t="t" r="r" b="b"/>
              <a:pathLst>
                <a:path w="3132" h="10717" extrusionOk="0">
                  <a:moveTo>
                    <a:pt x="0" y="1"/>
                  </a:moveTo>
                  <a:lnTo>
                    <a:pt x="0" y="10717"/>
                  </a:lnTo>
                  <a:lnTo>
                    <a:pt x="2763" y="10717"/>
                  </a:lnTo>
                  <a:cubicBezTo>
                    <a:pt x="2965" y="10717"/>
                    <a:pt x="3132" y="10550"/>
                    <a:pt x="3132" y="10347"/>
                  </a:cubicBezTo>
                  <a:lnTo>
                    <a:pt x="3132" y="370"/>
                  </a:lnTo>
                  <a:cubicBezTo>
                    <a:pt x="3132" y="168"/>
                    <a:pt x="2965" y="1"/>
                    <a:pt x="2763" y="1"/>
                  </a:cubicBezTo>
                  <a:close/>
                </a:path>
              </a:pathLst>
            </a:custGeom>
            <a:solidFill>
              <a:srgbClr val="9AA6FD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2"/>
            <p:cNvSpPr/>
            <p:nvPr/>
          </p:nvSpPr>
          <p:spPr>
            <a:xfrm rot="-8100000">
              <a:off x="8319977" y="1157874"/>
              <a:ext cx="59583" cy="50447"/>
            </a:xfrm>
            <a:custGeom>
              <a:avLst/>
              <a:gdLst/>
              <a:ahLst/>
              <a:cxnLst/>
              <a:rect l="l" t="t" r="r" b="b"/>
              <a:pathLst>
                <a:path w="2263" h="1916" extrusionOk="0">
                  <a:moveTo>
                    <a:pt x="1692" y="0"/>
                  </a:moveTo>
                  <a:cubicBezTo>
                    <a:pt x="1435" y="0"/>
                    <a:pt x="1164" y="188"/>
                    <a:pt x="1072" y="451"/>
                  </a:cubicBezTo>
                  <a:cubicBezTo>
                    <a:pt x="964" y="213"/>
                    <a:pt x="798" y="94"/>
                    <a:pt x="500" y="94"/>
                  </a:cubicBezTo>
                  <a:cubicBezTo>
                    <a:pt x="179" y="106"/>
                    <a:pt x="0" y="428"/>
                    <a:pt x="48" y="701"/>
                  </a:cubicBezTo>
                  <a:cubicBezTo>
                    <a:pt x="167" y="1237"/>
                    <a:pt x="881" y="1654"/>
                    <a:pt x="1322" y="1916"/>
                  </a:cubicBezTo>
                  <a:lnTo>
                    <a:pt x="1369" y="1904"/>
                  </a:lnTo>
                  <a:cubicBezTo>
                    <a:pt x="1715" y="1606"/>
                    <a:pt x="2262" y="1106"/>
                    <a:pt x="2215" y="594"/>
                  </a:cubicBezTo>
                  <a:cubicBezTo>
                    <a:pt x="2163" y="167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2"/>
            <p:cNvSpPr/>
            <p:nvPr/>
          </p:nvSpPr>
          <p:spPr>
            <a:xfrm rot="-8100000">
              <a:off x="8343960" y="1249202"/>
              <a:ext cx="59583" cy="50394"/>
            </a:xfrm>
            <a:custGeom>
              <a:avLst/>
              <a:gdLst/>
              <a:ahLst/>
              <a:cxnLst/>
              <a:rect l="l" t="t" r="r" b="b"/>
              <a:pathLst>
                <a:path w="2263" h="1914" extrusionOk="0">
                  <a:moveTo>
                    <a:pt x="1689" y="0"/>
                  </a:moveTo>
                  <a:cubicBezTo>
                    <a:pt x="1430" y="0"/>
                    <a:pt x="1158" y="185"/>
                    <a:pt x="1072" y="437"/>
                  </a:cubicBezTo>
                  <a:cubicBezTo>
                    <a:pt x="965" y="199"/>
                    <a:pt x="798" y="80"/>
                    <a:pt x="500" y="80"/>
                  </a:cubicBezTo>
                  <a:cubicBezTo>
                    <a:pt x="179" y="92"/>
                    <a:pt x="0" y="425"/>
                    <a:pt x="48" y="687"/>
                  </a:cubicBezTo>
                  <a:cubicBezTo>
                    <a:pt x="167" y="1223"/>
                    <a:pt x="881" y="1639"/>
                    <a:pt x="1322" y="1913"/>
                  </a:cubicBezTo>
                  <a:lnTo>
                    <a:pt x="1370" y="1901"/>
                  </a:lnTo>
                  <a:cubicBezTo>
                    <a:pt x="1715" y="1604"/>
                    <a:pt x="2263" y="1092"/>
                    <a:pt x="2215" y="592"/>
                  </a:cubicBezTo>
                  <a:cubicBezTo>
                    <a:pt x="2163" y="164"/>
                    <a:pt x="1932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2"/>
            <p:cNvSpPr/>
            <p:nvPr/>
          </p:nvSpPr>
          <p:spPr>
            <a:xfrm rot="-8100000">
              <a:off x="8228713" y="1153323"/>
              <a:ext cx="59267" cy="50473"/>
            </a:xfrm>
            <a:custGeom>
              <a:avLst/>
              <a:gdLst/>
              <a:ahLst/>
              <a:cxnLst/>
              <a:rect l="l" t="t" r="r" b="b"/>
              <a:pathLst>
                <a:path w="2251" h="1917" extrusionOk="0">
                  <a:moveTo>
                    <a:pt x="1689" y="1"/>
                  </a:moveTo>
                  <a:cubicBezTo>
                    <a:pt x="1435" y="1"/>
                    <a:pt x="1163" y="185"/>
                    <a:pt x="1072" y="440"/>
                  </a:cubicBezTo>
                  <a:cubicBezTo>
                    <a:pt x="977" y="202"/>
                    <a:pt x="810" y="83"/>
                    <a:pt x="513" y="83"/>
                  </a:cubicBezTo>
                  <a:cubicBezTo>
                    <a:pt x="179" y="107"/>
                    <a:pt x="1" y="428"/>
                    <a:pt x="48" y="702"/>
                  </a:cubicBezTo>
                  <a:cubicBezTo>
                    <a:pt x="167" y="1238"/>
                    <a:pt x="882" y="1654"/>
                    <a:pt x="1334" y="1916"/>
                  </a:cubicBezTo>
                  <a:lnTo>
                    <a:pt x="1358" y="1916"/>
                  </a:lnTo>
                  <a:cubicBezTo>
                    <a:pt x="1703" y="1619"/>
                    <a:pt x="2251" y="1119"/>
                    <a:pt x="2203" y="607"/>
                  </a:cubicBezTo>
                  <a:cubicBezTo>
                    <a:pt x="2163" y="170"/>
                    <a:pt x="1934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2"/>
            <p:cNvSpPr/>
            <p:nvPr/>
          </p:nvSpPr>
          <p:spPr>
            <a:xfrm rot="-8100000">
              <a:off x="8305860" y="1056374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7" y="0"/>
                    <a:pt x="1164" y="188"/>
                    <a:pt x="1072" y="450"/>
                  </a:cubicBezTo>
                  <a:cubicBezTo>
                    <a:pt x="965" y="212"/>
                    <a:pt x="810" y="93"/>
                    <a:pt x="513" y="93"/>
                  </a:cubicBezTo>
                  <a:cubicBezTo>
                    <a:pt x="179" y="105"/>
                    <a:pt x="1" y="426"/>
                    <a:pt x="48" y="700"/>
                  </a:cubicBezTo>
                  <a:cubicBezTo>
                    <a:pt x="155" y="1248"/>
                    <a:pt x="870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3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2"/>
            <p:cNvSpPr/>
            <p:nvPr/>
          </p:nvSpPr>
          <p:spPr>
            <a:xfrm rot="-8100000">
              <a:off x="8425735" y="1167415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92" y="0"/>
                  </a:moveTo>
                  <a:cubicBezTo>
                    <a:pt x="1432" y="0"/>
                    <a:pt x="1158" y="186"/>
                    <a:pt x="1072" y="438"/>
                  </a:cubicBezTo>
                  <a:cubicBezTo>
                    <a:pt x="965" y="200"/>
                    <a:pt x="798" y="81"/>
                    <a:pt x="500" y="81"/>
                  </a:cubicBezTo>
                  <a:cubicBezTo>
                    <a:pt x="179" y="93"/>
                    <a:pt x="0" y="426"/>
                    <a:pt x="48" y="688"/>
                  </a:cubicBezTo>
                  <a:cubicBezTo>
                    <a:pt x="167" y="1224"/>
                    <a:pt x="881" y="1641"/>
                    <a:pt x="1322" y="1915"/>
                  </a:cubicBezTo>
                  <a:lnTo>
                    <a:pt x="1370" y="1891"/>
                  </a:lnTo>
                  <a:cubicBezTo>
                    <a:pt x="1715" y="1593"/>
                    <a:pt x="2263" y="1093"/>
                    <a:pt x="2215" y="581"/>
                  </a:cubicBezTo>
                  <a:cubicBezTo>
                    <a:pt x="2163" y="162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2"/>
            <p:cNvSpPr/>
            <p:nvPr/>
          </p:nvSpPr>
          <p:spPr>
            <a:xfrm rot="-8100000">
              <a:off x="8532133" y="1360144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1"/>
                  </a:moveTo>
                  <a:cubicBezTo>
                    <a:pt x="1432" y="1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3"/>
                    <a:pt x="48" y="695"/>
                  </a:cubicBezTo>
                  <a:cubicBezTo>
                    <a:pt x="167" y="1230"/>
                    <a:pt x="882" y="1647"/>
                    <a:pt x="1322" y="1921"/>
                  </a:cubicBezTo>
                  <a:lnTo>
                    <a:pt x="1358" y="1921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1"/>
                    <a:pt x="1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2"/>
            <p:cNvSpPr/>
            <p:nvPr/>
          </p:nvSpPr>
          <p:spPr>
            <a:xfrm rot="-8100000">
              <a:off x="8445524" y="1360053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7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55" y="1248"/>
                    <a:pt x="869" y="1664"/>
                    <a:pt x="1310" y="1938"/>
                  </a:cubicBezTo>
                  <a:lnTo>
                    <a:pt x="1358" y="1914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69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2"/>
            <p:cNvSpPr/>
            <p:nvPr/>
          </p:nvSpPr>
          <p:spPr>
            <a:xfrm rot="-8100000">
              <a:off x="8512883" y="1466326"/>
              <a:ext cx="59293" cy="50473"/>
            </a:xfrm>
            <a:custGeom>
              <a:avLst/>
              <a:gdLst/>
              <a:ahLst/>
              <a:cxnLst/>
              <a:rect l="l" t="t" r="r" b="b"/>
              <a:pathLst>
                <a:path w="2252" h="1917" extrusionOk="0">
                  <a:moveTo>
                    <a:pt x="1685" y="1"/>
                  </a:moveTo>
                  <a:cubicBezTo>
                    <a:pt x="1432" y="1"/>
                    <a:pt x="1164" y="185"/>
                    <a:pt x="1073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80" y="107"/>
                    <a:pt x="1" y="428"/>
                    <a:pt x="49" y="702"/>
                  </a:cubicBezTo>
                  <a:cubicBezTo>
                    <a:pt x="168" y="1238"/>
                    <a:pt x="882" y="1654"/>
                    <a:pt x="1323" y="1916"/>
                  </a:cubicBezTo>
                  <a:lnTo>
                    <a:pt x="1358" y="1916"/>
                  </a:lnTo>
                  <a:cubicBezTo>
                    <a:pt x="1692" y="1619"/>
                    <a:pt x="2251" y="1119"/>
                    <a:pt x="2204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2"/>
            <p:cNvSpPr/>
            <p:nvPr/>
          </p:nvSpPr>
          <p:spPr>
            <a:xfrm rot="-8100000">
              <a:off x="8535264" y="1555867"/>
              <a:ext cx="51737" cy="24802"/>
            </a:xfrm>
            <a:custGeom>
              <a:avLst/>
              <a:gdLst/>
              <a:ahLst/>
              <a:cxnLst/>
              <a:rect l="l" t="t" r="r" b="b"/>
              <a:pathLst>
                <a:path w="1965" h="942" extrusionOk="0">
                  <a:moveTo>
                    <a:pt x="0" y="1"/>
                  </a:moveTo>
                  <a:cubicBezTo>
                    <a:pt x="262" y="406"/>
                    <a:pt x="798" y="715"/>
                    <a:pt x="1155" y="942"/>
                  </a:cubicBezTo>
                  <a:lnTo>
                    <a:pt x="1191" y="918"/>
                  </a:lnTo>
                  <a:cubicBezTo>
                    <a:pt x="1453" y="703"/>
                    <a:pt x="1822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2"/>
            <p:cNvSpPr/>
            <p:nvPr/>
          </p:nvSpPr>
          <p:spPr>
            <a:xfrm rot="-8100000">
              <a:off x="8614627" y="1508983"/>
              <a:ext cx="54870" cy="49841"/>
            </a:xfrm>
            <a:custGeom>
              <a:avLst/>
              <a:gdLst/>
              <a:ahLst/>
              <a:cxnLst/>
              <a:rect l="l" t="t" r="r" b="b"/>
              <a:pathLst>
                <a:path w="2084" h="1893" extrusionOk="0">
                  <a:moveTo>
                    <a:pt x="1530" y="1"/>
                  </a:moveTo>
                  <a:cubicBezTo>
                    <a:pt x="1276" y="1"/>
                    <a:pt x="1008" y="184"/>
                    <a:pt x="917" y="440"/>
                  </a:cubicBezTo>
                  <a:cubicBezTo>
                    <a:pt x="810" y="202"/>
                    <a:pt x="643" y="83"/>
                    <a:pt x="346" y="83"/>
                  </a:cubicBezTo>
                  <a:cubicBezTo>
                    <a:pt x="203" y="83"/>
                    <a:pt x="84" y="166"/>
                    <a:pt x="0" y="261"/>
                  </a:cubicBezTo>
                  <a:lnTo>
                    <a:pt x="1239" y="1892"/>
                  </a:lnTo>
                  <a:cubicBezTo>
                    <a:pt x="1584" y="1595"/>
                    <a:pt x="2084" y="1095"/>
                    <a:pt x="2048" y="607"/>
                  </a:cubicBezTo>
                  <a:cubicBezTo>
                    <a:pt x="2002" y="170"/>
                    <a:pt x="1772" y="1"/>
                    <a:pt x="1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2"/>
            <p:cNvSpPr/>
            <p:nvPr/>
          </p:nvSpPr>
          <p:spPr>
            <a:xfrm rot="-8100000">
              <a:off x="8623240" y="1393739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87" y="0"/>
                  </a:moveTo>
                  <a:cubicBezTo>
                    <a:pt x="1426" y="0"/>
                    <a:pt x="1152" y="186"/>
                    <a:pt x="1072" y="438"/>
                  </a:cubicBezTo>
                  <a:cubicBezTo>
                    <a:pt x="964" y="200"/>
                    <a:pt x="798" y="81"/>
                    <a:pt x="500" y="81"/>
                  </a:cubicBezTo>
                  <a:cubicBezTo>
                    <a:pt x="179" y="93"/>
                    <a:pt x="0" y="426"/>
                    <a:pt x="36" y="688"/>
                  </a:cubicBezTo>
                  <a:cubicBezTo>
                    <a:pt x="155" y="1224"/>
                    <a:pt x="869" y="1641"/>
                    <a:pt x="1322" y="1915"/>
                  </a:cubicBezTo>
                  <a:lnTo>
                    <a:pt x="1369" y="1891"/>
                  </a:lnTo>
                  <a:cubicBezTo>
                    <a:pt x="1703" y="1593"/>
                    <a:pt x="2262" y="1093"/>
                    <a:pt x="2215" y="581"/>
                  </a:cubicBezTo>
                  <a:cubicBezTo>
                    <a:pt x="2163" y="162"/>
                    <a:pt x="1931" y="0"/>
                    <a:pt x="16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2"/>
            <p:cNvSpPr/>
            <p:nvPr/>
          </p:nvSpPr>
          <p:spPr>
            <a:xfrm rot="-8100000">
              <a:off x="8716812" y="1433334"/>
              <a:ext cx="48920" cy="51052"/>
            </a:xfrm>
            <a:custGeom>
              <a:avLst/>
              <a:gdLst/>
              <a:ahLst/>
              <a:cxnLst/>
              <a:rect l="l" t="t" r="r" b="b"/>
              <a:pathLst>
                <a:path w="1858" h="1939" extrusionOk="0">
                  <a:moveTo>
                    <a:pt x="1307" y="0"/>
                  </a:moveTo>
                  <a:cubicBezTo>
                    <a:pt x="1053" y="0"/>
                    <a:pt x="783" y="188"/>
                    <a:pt x="691" y="450"/>
                  </a:cubicBezTo>
                  <a:cubicBezTo>
                    <a:pt x="667" y="426"/>
                    <a:pt x="667" y="414"/>
                    <a:pt x="655" y="402"/>
                  </a:cubicBezTo>
                  <a:lnTo>
                    <a:pt x="1" y="1260"/>
                  </a:lnTo>
                  <a:cubicBezTo>
                    <a:pt x="286" y="1534"/>
                    <a:pt x="655" y="1760"/>
                    <a:pt x="929" y="1938"/>
                  </a:cubicBezTo>
                  <a:lnTo>
                    <a:pt x="965" y="1915"/>
                  </a:lnTo>
                  <a:cubicBezTo>
                    <a:pt x="1310" y="1617"/>
                    <a:pt x="1858" y="1117"/>
                    <a:pt x="1822" y="605"/>
                  </a:cubicBezTo>
                  <a:cubicBezTo>
                    <a:pt x="1776" y="170"/>
                    <a:pt x="1548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2"/>
            <p:cNvSpPr/>
            <p:nvPr/>
          </p:nvSpPr>
          <p:spPr>
            <a:xfrm rot="-8100000">
              <a:off x="8686165" y="1349126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9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2"/>
            <p:cNvSpPr/>
            <p:nvPr/>
          </p:nvSpPr>
          <p:spPr>
            <a:xfrm rot="-8100000">
              <a:off x="8599637" y="1283173"/>
              <a:ext cx="59267" cy="50894"/>
            </a:xfrm>
            <a:custGeom>
              <a:avLst/>
              <a:gdLst/>
              <a:ahLst/>
              <a:cxnLst/>
              <a:rect l="l" t="t" r="r" b="b"/>
              <a:pathLst>
                <a:path w="2251" h="1933" extrusionOk="0">
                  <a:moveTo>
                    <a:pt x="1686" y="0"/>
                  </a:moveTo>
                  <a:cubicBezTo>
                    <a:pt x="1432" y="0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2"/>
                    <a:pt x="48" y="694"/>
                  </a:cubicBezTo>
                  <a:cubicBezTo>
                    <a:pt x="155" y="1242"/>
                    <a:pt x="870" y="1658"/>
                    <a:pt x="1310" y="1932"/>
                  </a:cubicBezTo>
                  <a:lnTo>
                    <a:pt x="1358" y="1920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2"/>
            <p:cNvSpPr/>
            <p:nvPr/>
          </p:nvSpPr>
          <p:spPr>
            <a:xfrm rot="-8100000">
              <a:off x="8513120" y="1263635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8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67" y="1248"/>
                    <a:pt x="881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2"/>
            <p:cNvSpPr/>
            <p:nvPr/>
          </p:nvSpPr>
          <p:spPr>
            <a:xfrm rot="-8100000">
              <a:off x="8293800" y="957743"/>
              <a:ext cx="58951" cy="42627"/>
            </a:xfrm>
            <a:custGeom>
              <a:avLst/>
              <a:gdLst/>
              <a:ahLst/>
              <a:cxnLst/>
              <a:rect l="l" t="t" r="r" b="b"/>
              <a:pathLst>
                <a:path w="2239" h="1619" extrusionOk="0">
                  <a:moveTo>
                    <a:pt x="1689" y="1"/>
                  </a:moveTo>
                  <a:cubicBezTo>
                    <a:pt x="1434" y="1"/>
                    <a:pt x="1163" y="184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95"/>
                    <a:pt x="0" y="428"/>
                    <a:pt x="48" y="690"/>
                  </a:cubicBezTo>
                  <a:cubicBezTo>
                    <a:pt x="119" y="1071"/>
                    <a:pt x="476" y="1369"/>
                    <a:pt x="834" y="1619"/>
                  </a:cubicBezTo>
                  <a:lnTo>
                    <a:pt x="1679" y="1619"/>
                  </a:lnTo>
                  <a:cubicBezTo>
                    <a:pt x="1965" y="1333"/>
                    <a:pt x="2239" y="964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2"/>
            <p:cNvSpPr/>
            <p:nvPr/>
          </p:nvSpPr>
          <p:spPr>
            <a:xfrm rot="-8100000">
              <a:off x="8213825" y="965257"/>
              <a:ext cx="59609" cy="50341"/>
            </a:xfrm>
            <a:custGeom>
              <a:avLst/>
              <a:gdLst/>
              <a:ahLst/>
              <a:cxnLst/>
              <a:rect l="l" t="t" r="r" b="b"/>
              <a:pathLst>
                <a:path w="2264" h="1912" extrusionOk="0">
                  <a:moveTo>
                    <a:pt x="1688" y="0"/>
                  </a:moveTo>
                  <a:cubicBezTo>
                    <a:pt x="1427" y="0"/>
                    <a:pt x="1152" y="189"/>
                    <a:pt x="1072" y="447"/>
                  </a:cubicBezTo>
                  <a:cubicBezTo>
                    <a:pt x="965" y="209"/>
                    <a:pt x="799" y="90"/>
                    <a:pt x="501" y="90"/>
                  </a:cubicBezTo>
                  <a:cubicBezTo>
                    <a:pt x="179" y="102"/>
                    <a:pt x="1" y="423"/>
                    <a:pt x="37" y="697"/>
                  </a:cubicBezTo>
                  <a:cubicBezTo>
                    <a:pt x="156" y="1233"/>
                    <a:pt x="870" y="1650"/>
                    <a:pt x="1322" y="1912"/>
                  </a:cubicBezTo>
                  <a:lnTo>
                    <a:pt x="1370" y="1900"/>
                  </a:lnTo>
                  <a:cubicBezTo>
                    <a:pt x="1703" y="1602"/>
                    <a:pt x="2263" y="1102"/>
                    <a:pt x="2215" y="590"/>
                  </a:cubicBezTo>
                  <a:cubicBezTo>
                    <a:pt x="2164" y="165"/>
                    <a:pt x="1931" y="0"/>
                    <a:pt x="16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2"/>
            <p:cNvSpPr/>
            <p:nvPr/>
          </p:nvSpPr>
          <p:spPr>
            <a:xfrm rot="-8100000">
              <a:off x="8113185" y="1027615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8"/>
                    <a:pt x="1" y="432"/>
                    <a:pt x="48" y="694"/>
                  </a:cubicBezTo>
                  <a:cubicBezTo>
                    <a:pt x="167" y="1230"/>
                    <a:pt x="882" y="1646"/>
                    <a:pt x="1322" y="1920"/>
                  </a:cubicBezTo>
                  <a:lnTo>
                    <a:pt x="1358" y="1920"/>
                  </a:lnTo>
                  <a:cubicBezTo>
                    <a:pt x="1691" y="1622"/>
                    <a:pt x="2251" y="1111"/>
                    <a:pt x="2203" y="610"/>
                  </a:cubicBezTo>
                  <a:cubicBezTo>
                    <a:pt x="2162" y="172"/>
                    <a:pt x="1932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2"/>
            <p:cNvSpPr/>
            <p:nvPr/>
          </p:nvSpPr>
          <p:spPr>
            <a:xfrm rot="-8100000">
              <a:off x="8117975" y="936269"/>
              <a:ext cx="59267" cy="50763"/>
            </a:xfrm>
            <a:custGeom>
              <a:avLst/>
              <a:gdLst/>
              <a:ahLst/>
              <a:cxnLst/>
              <a:rect l="l" t="t" r="r" b="b"/>
              <a:pathLst>
                <a:path w="2251" h="1928" extrusionOk="0">
                  <a:moveTo>
                    <a:pt x="1689" y="0"/>
                  </a:moveTo>
                  <a:cubicBezTo>
                    <a:pt x="1434" y="0"/>
                    <a:pt x="1163" y="184"/>
                    <a:pt x="1072" y="440"/>
                  </a:cubicBezTo>
                  <a:cubicBezTo>
                    <a:pt x="965" y="201"/>
                    <a:pt x="810" y="82"/>
                    <a:pt x="512" y="82"/>
                  </a:cubicBezTo>
                  <a:cubicBezTo>
                    <a:pt x="179" y="94"/>
                    <a:pt x="0" y="428"/>
                    <a:pt x="48" y="690"/>
                  </a:cubicBezTo>
                  <a:cubicBezTo>
                    <a:pt x="155" y="1249"/>
                    <a:pt x="870" y="1666"/>
                    <a:pt x="1310" y="1928"/>
                  </a:cubicBezTo>
                  <a:lnTo>
                    <a:pt x="1358" y="1916"/>
                  </a:lnTo>
                  <a:cubicBezTo>
                    <a:pt x="1703" y="1618"/>
                    <a:pt x="2251" y="1106"/>
                    <a:pt x="2203" y="606"/>
                  </a:cubicBezTo>
                  <a:cubicBezTo>
                    <a:pt x="2162" y="169"/>
                    <a:pt x="1933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2"/>
            <p:cNvSpPr/>
            <p:nvPr/>
          </p:nvSpPr>
          <p:spPr>
            <a:xfrm rot="-8100000">
              <a:off x="8190086" y="855572"/>
              <a:ext cx="59267" cy="49314"/>
            </a:xfrm>
            <a:custGeom>
              <a:avLst/>
              <a:gdLst/>
              <a:ahLst/>
              <a:cxnLst/>
              <a:rect l="l" t="t" r="r" b="b"/>
              <a:pathLst>
                <a:path w="2251" h="1873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2" y="87"/>
                  </a:cubicBezTo>
                  <a:cubicBezTo>
                    <a:pt x="179" y="99"/>
                    <a:pt x="0" y="432"/>
                    <a:pt x="48" y="694"/>
                  </a:cubicBezTo>
                  <a:cubicBezTo>
                    <a:pt x="155" y="1206"/>
                    <a:pt x="798" y="1599"/>
                    <a:pt x="1239" y="1873"/>
                  </a:cubicBezTo>
                  <a:lnTo>
                    <a:pt x="1405" y="1873"/>
                  </a:lnTo>
                  <a:cubicBezTo>
                    <a:pt x="1763" y="1575"/>
                    <a:pt x="2251" y="1087"/>
                    <a:pt x="2203" y="610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2"/>
            <p:cNvSpPr/>
            <p:nvPr/>
          </p:nvSpPr>
          <p:spPr>
            <a:xfrm rot="-8100000">
              <a:off x="8021194" y="1029416"/>
              <a:ext cx="58635" cy="38256"/>
            </a:xfrm>
            <a:custGeom>
              <a:avLst/>
              <a:gdLst/>
              <a:ahLst/>
              <a:cxnLst/>
              <a:rect l="l" t="t" r="r" b="b"/>
              <a:pathLst>
                <a:path w="2227" h="1453" extrusionOk="0">
                  <a:moveTo>
                    <a:pt x="48" y="0"/>
                  </a:moveTo>
                  <a:cubicBezTo>
                    <a:pt x="0" y="83"/>
                    <a:pt x="0" y="155"/>
                    <a:pt x="12" y="238"/>
                  </a:cubicBezTo>
                  <a:cubicBezTo>
                    <a:pt x="131" y="774"/>
                    <a:pt x="846" y="1191"/>
                    <a:pt x="1298" y="1453"/>
                  </a:cubicBezTo>
                  <a:lnTo>
                    <a:pt x="1334" y="1441"/>
                  </a:lnTo>
                  <a:cubicBezTo>
                    <a:pt x="1679" y="1143"/>
                    <a:pt x="2227" y="631"/>
                    <a:pt x="2191" y="131"/>
                  </a:cubicBezTo>
                  <a:cubicBezTo>
                    <a:pt x="2191" y="83"/>
                    <a:pt x="2167" y="36"/>
                    <a:pt x="2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2"/>
            <p:cNvSpPr/>
            <p:nvPr/>
          </p:nvSpPr>
          <p:spPr>
            <a:xfrm rot="-8100000">
              <a:off x="8246853" y="1261928"/>
              <a:ext cx="56450" cy="31674"/>
            </a:xfrm>
            <a:custGeom>
              <a:avLst/>
              <a:gdLst/>
              <a:ahLst/>
              <a:cxnLst/>
              <a:rect l="l" t="t" r="r" b="b"/>
              <a:pathLst>
                <a:path w="2144" h="1203" extrusionOk="0">
                  <a:moveTo>
                    <a:pt x="1" y="0"/>
                  </a:moveTo>
                  <a:cubicBezTo>
                    <a:pt x="144" y="536"/>
                    <a:pt x="834" y="929"/>
                    <a:pt x="1263" y="1203"/>
                  </a:cubicBezTo>
                  <a:lnTo>
                    <a:pt x="1310" y="1191"/>
                  </a:lnTo>
                  <a:cubicBezTo>
                    <a:pt x="1620" y="917"/>
                    <a:pt x="2096" y="476"/>
                    <a:pt x="2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2"/>
            <p:cNvSpPr/>
            <p:nvPr/>
          </p:nvSpPr>
          <p:spPr>
            <a:xfrm rot="-8100000">
              <a:off x="8406851" y="1069812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4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8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2"/>
            <p:cNvSpPr/>
            <p:nvPr/>
          </p:nvSpPr>
          <p:spPr>
            <a:xfrm rot="-8100000">
              <a:off x="8436021" y="1263664"/>
              <a:ext cx="59293" cy="50894"/>
            </a:xfrm>
            <a:custGeom>
              <a:avLst/>
              <a:gdLst/>
              <a:ahLst/>
              <a:cxnLst/>
              <a:rect l="l" t="t" r="r" b="b"/>
              <a:pathLst>
                <a:path w="2252" h="1933" extrusionOk="0">
                  <a:moveTo>
                    <a:pt x="1682" y="1"/>
                  </a:moveTo>
                  <a:cubicBezTo>
                    <a:pt x="1430" y="1"/>
                    <a:pt x="1163" y="184"/>
                    <a:pt x="1072" y="444"/>
                  </a:cubicBezTo>
                  <a:cubicBezTo>
                    <a:pt x="965" y="206"/>
                    <a:pt x="799" y="87"/>
                    <a:pt x="501" y="87"/>
                  </a:cubicBezTo>
                  <a:cubicBezTo>
                    <a:pt x="180" y="99"/>
                    <a:pt x="1" y="433"/>
                    <a:pt x="49" y="695"/>
                  </a:cubicBezTo>
                  <a:cubicBezTo>
                    <a:pt x="168" y="1230"/>
                    <a:pt x="882" y="1647"/>
                    <a:pt x="1311" y="1933"/>
                  </a:cubicBezTo>
                  <a:lnTo>
                    <a:pt x="1358" y="1921"/>
                  </a:lnTo>
                  <a:cubicBezTo>
                    <a:pt x="1692" y="1623"/>
                    <a:pt x="2251" y="1111"/>
                    <a:pt x="2204" y="611"/>
                  </a:cubicBezTo>
                  <a:cubicBezTo>
                    <a:pt x="2157" y="172"/>
                    <a:pt x="1926" y="1"/>
                    <a:pt x="1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2"/>
            <p:cNvSpPr/>
            <p:nvPr/>
          </p:nvSpPr>
          <p:spPr>
            <a:xfrm rot="-8100000">
              <a:off x="8199237" y="1066330"/>
              <a:ext cx="59583" cy="50289"/>
            </a:xfrm>
            <a:custGeom>
              <a:avLst/>
              <a:gdLst/>
              <a:ahLst/>
              <a:cxnLst/>
              <a:rect l="l" t="t" r="r" b="b"/>
              <a:pathLst>
                <a:path w="2263" h="1910" extrusionOk="0">
                  <a:moveTo>
                    <a:pt x="1681" y="1"/>
                  </a:moveTo>
                  <a:cubicBezTo>
                    <a:pt x="1422" y="1"/>
                    <a:pt x="1151" y="182"/>
                    <a:pt x="1072" y="433"/>
                  </a:cubicBezTo>
                  <a:cubicBezTo>
                    <a:pt x="965" y="195"/>
                    <a:pt x="798" y="76"/>
                    <a:pt x="500" y="76"/>
                  </a:cubicBezTo>
                  <a:cubicBezTo>
                    <a:pt x="179" y="99"/>
                    <a:pt x="0" y="421"/>
                    <a:pt x="36" y="695"/>
                  </a:cubicBezTo>
                  <a:cubicBezTo>
                    <a:pt x="155" y="1230"/>
                    <a:pt x="869" y="1647"/>
                    <a:pt x="1322" y="1909"/>
                  </a:cubicBezTo>
                  <a:lnTo>
                    <a:pt x="1369" y="1897"/>
                  </a:lnTo>
                  <a:cubicBezTo>
                    <a:pt x="1703" y="1600"/>
                    <a:pt x="2262" y="1088"/>
                    <a:pt x="2215" y="588"/>
                  </a:cubicBezTo>
                  <a:cubicBezTo>
                    <a:pt x="2163" y="164"/>
                    <a:pt x="1927" y="1"/>
                    <a:pt x="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2"/>
            <p:cNvSpPr/>
            <p:nvPr/>
          </p:nvSpPr>
          <p:spPr>
            <a:xfrm rot="-8100000">
              <a:off x="8510636" y="1174433"/>
              <a:ext cx="58661" cy="42627"/>
            </a:xfrm>
            <a:custGeom>
              <a:avLst/>
              <a:gdLst/>
              <a:ahLst/>
              <a:cxnLst/>
              <a:rect l="l" t="t" r="r" b="b"/>
              <a:pathLst>
                <a:path w="2228" h="1619" extrusionOk="0">
                  <a:moveTo>
                    <a:pt x="1685" y="1"/>
                  </a:moveTo>
                  <a:cubicBezTo>
                    <a:pt x="1432" y="1"/>
                    <a:pt x="1164" y="184"/>
                    <a:pt x="1072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79" y="95"/>
                    <a:pt x="1" y="428"/>
                    <a:pt x="37" y="690"/>
                  </a:cubicBezTo>
                  <a:cubicBezTo>
                    <a:pt x="120" y="1071"/>
                    <a:pt x="477" y="1369"/>
                    <a:pt x="834" y="1619"/>
                  </a:cubicBezTo>
                  <a:lnTo>
                    <a:pt x="1680" y="1619"/>
                  </a:lnTo>
                  <a:cubicBezTo>
                    <a:pt x="1965" y="1333"/>
                    <a:pt x="2227" y="964"/>
                    <a:pt x="2203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2"/>
            <p:cNvSpPr/>
            <p:nvPr/>
          </p:nvSpPr>
          <p:spPr>
            <a:xfrm rot="-8100000">
              <a:off x="8130699" y="1151316"/>
              <a:ext cx="51763" cy="24802"/>
            </a:xfrm>
            <a:custGeom>
              <a:avLst/>
              <a:gdLst/>
              <a:ahLst/>
              <a:cxnLst/>
              <a:rect l="l" t="t" r="r" b="b"/>
              <a:pathLst>
                <a:path w="1966" h="942" extrusionOk="0">
                  <a:moveTo>
                    <a:pt x="1" y="1"/>
                  </a:moveTo>
                  <a:cubicBezTo>
                    <a:pt x="263" y="406"/>
                    <a:pt x="799" y="715"/>
                    <a:pt x="1156" y="942"/>
                  </a:cubicBezTo>
                  <a:lnTo>
                    <a:pt x="1192" y="918"/>
                  </a:lnTo>
                  <a:cubicBezTo>
                    <a:pt x="1453" y="703"/>
                    <a:pt x="1823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2"/>
            <p:cNvSpPr/>
            <p:nvPr/>
          </p:nvSpPr>
          <p:spPr>
            <a:xfrm rot="-8100000">
              <a:off x="8358352" y="1366586"/>
              <a:ext cx="58661" cy="38256"/>
            </a:xfrm>
            <a:custGeom>
              <a:avLst/>
              <a:gdLst/>
              <a:ahLst/>
              <a:cxnLst/>
              <a:rect l="l" t="t" r="r" b="b"/>
              <a:pathLst>
                <a:path w="2228" h="1453" extrusionOk="0">
                  <a:moveTo>
                    <a:pt x="36" y="0"/>
                  </a:moveTo>
                  <a:cubicBezTo>
                    <a:pt x="13" y="83"/>
                    <a:pt x="1" y="155"/>
                    <a:pt x="13" y="238"/>
                  </a:cubicBezTo>
                  <a:cubicBezTo>
                    <a:pt x="132" y="774"/>
                    <a:pt x="846" y="1191"/>
                    <a:pt x="1287" y="1453"/>
                  </a:cubicBezTo>
                  <a:lnTo>
                    <a:pt x="1334" y="1441"/>
                  </a:lnTo>
                  <a:cubicBezTo>
                    <a:pt x="1680" y="1143"/>
                    <a:pt x="2227" y="631"/>
                    <a:pt x="2180" y="131"/>
                  </a:cubicBezTo>
                  <a:cubicBezTo>
                    <a:pt x="2180" y="83"/>
                    <a:pt x="2168" y="36"/>
                    <a:pt x="2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39"/>
          <p:cNvSpPr/>
          <p:nvPr/>
        </p:nvSpPr>
        <p:spPr>
          <a:xfrm>
            <a:off x="8130598" y="4741156"/>
            <a:ext cx="213130" cy="190275"/>
          </a:xfrm>
          <a:custGeom>
            <a:avLst/>
            <a:gdLst/>
            <a:ahLst/>
            <a:cxnLst/>
            <a:rect l="l" t="t" r="r" b="b"/>
            <a:pathLst>
              <a:path w="1930" h="1723" extrusionOk="0">
                <a:moveTo>
                  <a:pt x="1675" y="0"/>
                </a:moveTo>
                <a:cubicBezTo>
                  <a:pt x="1649" y="0"/>
                  <a:pt x="1621" y="5"/>
                  <a:pt x="1594" y="15"/>
                </a:cubicBezTo>
                <a:cubicBezTo>
                  <a:pt x="1406" y="36"/>
                  <a:pt x="1281" y="245"/>
                  <a:pt x="1155" y="371"/>
                </a:cubicBezTo>
                <a:cubicBezTo>
                  <a:pt x="1071" y="455"/>
                  <a:pt x="1009" y="517"/>
                  <a:pt x="925" y="601"/>
                </a:cubicBezTo>
                <a:cubicBezTo>
                  <a:pt x="862" y="517"/>
                  <a:pt x="799" y="434"/>
                  <a:pt x="757" y="350"/>
                </a:cubicBezTo>
                <a:cubicBezTo>
                  <a:pt x="721" y="296"/>
                  <a:pt x="639" y="149"/>
                  <a:pt x="590" y="149"/>
                </a:cubicBezTo>
                <a:cubicBezTo>
                  <a:pt x="582" y="149"/>
                  <a:pt x="575" y="153"/>
                  <a:pt x="569" y="162"/>
                </a:cubicBezTo>
                <a:cubicBezTo>
                  <a:pt x="600" y="100"/>
                  <a:pt x="551" y="26"/>
                  <a:pt x="489" y="26"/>
                </a:cubicBezTo>
                <a:cubicBezTo>
                  <a:pt x="468" y="26"/>
                  <a:pt x="444" y="35"/>
                  <a:pt x="423" y="57"/>
                </a:cubicBezTo>
                <a:cubicBezTo>
                  <a:pt x="213" y="266"/>
                  <a:pt x="339" y="517"/>
                  <a:pt x="465" y="748"/>
                </a:cubicBezTo>
                <a:cubicBezTo>
                  <a:pt x="485" y="789"/>
                  <a:pt x="527" y="852"/>
                  <a:pt x="569" y="936"/>
                </a:cubicBezTo>
                <a:cubicBezTo>
                  <a:pt x="465" y="1020"/>
                  <a:pt x="360" y="1124"/>
                  <a:pt x="255" y="1208"/>
                </a:cubicBezTo>
                <a:cubicBezTo>
                  <a:pt x="213" y="1292"/>
                  <a:pt x="151" y="1354"/>
                  <a:pt x="109" y="1438"/>
                </a:cubicBezTo>
                <a:cubicBezTo>
                  <a:pt x="0" y="1565"/>
                  <a:pt x="111" y="1722"/>
                  <a:pt x="237" y="1722"/>
                </a:cubicBezTo>
                <a:cubicBezTo>
                  <a:pt x="257" y="1722"/>
                  <a:pt x="277" y="1719"/>
                  <a:pt x="297" y="1710"/>
                </a:cubicBezTo>
                <a:lnTo>
                  <a:pt x="339" y="1689"/>
                </a:lnTo>
                <a:lnTo>
                  <a:pt x="339" y="1689"/>
                </a:lnTo>
                <a:cubicBezTo>
                  <a:pt x="336" y="1692"/>
                  <a:pt x="337" y="1693"/>
                  <a:pt x="340" y="1693"/>
                </a:cubicBezTo>
                <a:cubicBezTo>
                  <a:pt x="362" y="1693"/>
                  <a:pt x="491" y="1644"/>
                  <a:pt x="527" y="1626"/>
                </a:cubicBezTo>
                <a:cubicBezTo>
                  <a:pt x="653" y="1564"/>
                  <a:pt x="778" y="1459"/>
                  <a:pt x="904" y="1375"/>
                </a:cubicBezTo>
                <a:cubicBezTo>
                  <a:pt x="1009" y="1501"/>
                  <a:pt x="1155" y="1605"/>
                  <a:pt x="1343" y="1668"/>
                </a:cubicBezTo>
                <a:cubicBezTo>
                  <a:pt x="1362" y="1672"/>
                  <a:pt x="1379" y="1674"/>
                  <a:pt x="1397" y="1674"/>
                </a:cubicBezTo>
                <a:cubicBezTo>
                  <a:pt x="1580" y="1674"/>
                  <a:pt x="1711" y="1483"/>
                  <a:pt x="1615" y="1292"/>
                </a:cubicBezTo>
                <a:cubicBezTo>
                  <a:pt x="1553" y="1187"/>
                  <a:pt x="1448" y="1082"/>
                  <a:pt x="1364" y="999"/>
                </a:cubicBezTo>
                <a:cubicBezTo>
                  <a:pt x="1427" y="936"/>
                  <a:pt x="1511" y="873"/>
                  <a:pt x="1594" y="810"/>
                </a:cubicBezTo>
                <a:cubicBezTo>
                  <a:pt x="1720" y="685"/>
                  <a:pt x="1929" y="497"/>
                  <a:pt x="1929" y="266"/>
                </a:cubicBezTo>
                <a:cubicBezTo>
                  <a:pt x="1929" y="126"/>
                  <a:pt x="1812" y="0"/>
                  <a:pt x="167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5" name="Google Shape;1305;p39"/>
          <p:cNvGrpSpPr/>
          <p:nvPr/>
        </p:nvGrpSpPr>
        <p:grpSpPr>
          <a:xfrm>
            <a:off x="8006515" y="254180"/>
            <a:ext cx="326117" cy="1133949"/>
            <a:chOff x="8006515" y="254180"/>
            <a:chExt cx="326117" cy="1133949"/>
          </a:xfrm>
        </p:grpSpPr>
        <p:sp>
          <p:nvSpPr>
            <p:cNvPr id="1306" name="Google Shape;1306;p39"/>
            <p:cNvSpPr/>
            <p:nvPr/>
          </p:nvSpPr>
          <p:spPr>
            <a:xfrm rot="-5455515">
              <a:off x="7605011" y="667193"/>
              <a:ext cx="1129123" cy="307924"/>
            </a:xfrm>
            <a:custGeom>
              <a:avLst/>
              <a:gdLst/>
              <a:ahLst/>
              <a:cxnLst/>
              <a:rect l="l" t="t" r="r" b="b"/>
              <a:pathLst>
                <a:path w="39423" h="10752" extrusionOk="0">
                  <a:moveTo>
                    <a:pt x="394" y="0"/>
                  </a:moveTo>
                  <a:cubicBezTo>
                    <a:pt x="132" y="0"/>
                    <a:pt x="1" y="286"/>
                    <a:pt x="156" y="477"/>
                  </a:cubicBezTo>
                  <a:lnTo>
                    <a:pt x="3739" y="5191"/>
                  </a:lnTo>
                  <a:cubicBezTo>
                    <a:pt x="3811" y="5299"/>
                    <a:pt x="3811" y="5441"/>
                    <a:pt x="3739" y="5549"/>
                  </a:cubicBezTo>
                  <a:lnTo>
                    <a:pt x="156" y="10275"/>
                  </a:lnTo>
                  <a:cubicBezTo>
                    <a:pt x="1" y="10466"/>
                    <a:pt x="132" y="10752"/>
                    <a:pt x="370" y="10752"/>
                  </a:cubicBezTo>
                  <a:lnTo>
                    <a:pt x="39125" y="10752"/>
                  </a:lnTo>
                  <a:cubicBezTo>
                    <a:pt x="39292" y="10752"/>
                    <a:pt x="39422" y="10609"/>
                    <a:pt x="39422" y="10454"/>
                  </a:cubicBezTo>
                  <a:lnTo>
                    <a:pt x="39422" y="298"/>
                  </a:lnTo>
                  <a:cubicBezTo>
                    <a:pt x="39422" y="131"/>
                    <a:pt x="39292" y="0"/>
                    <a:pt x="391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9"/>
            <p:cNvSpPr/>
            <p:nvPr/>
          </p:nvSpPr>
          <p:spPr>
            <a:xfrm rot="-5455515">
              <a:off x="8083677" y="182595"/>
              <a:ext cx="156553" cy="306205"/>
            </a:xfrm>
            <a:custGeom>
              <a:avLst/>
              <a:gdLst/>
              <a:ahLst/>
              <a:cxnLst/>
              <a:rect l="l" t="t" r="r" b="b"/>
              <a:pathLst>
                <a:path w="5466" h="10692" extrusionOk="0">
                  <a:moveTo>
                    <a:pt x="1" y="0"/>
                  </a:moveTo>
                  <a:lnTo>
                    <a:pt x="1" y="10692"/>
                  </a:lnTo>
                  <a:lnTo>
                    <a:pt x="5168" y="10692"/>
                  </a:lnTo>
                  <a:cubicBezTo>
                    <a:pt x="5335" y="10692"/>
                    <a:pt x="5466" y="10561"/>
                    <a:pt x="5466" y="10394"/>
                  </a:cubicBezTo>
                  <a:lnTo>
                    <a:pt x="5466" y="298"/>
                  </a:lnTo>
                  <a:cubicBezTo>
                    <a:pt x="5466" y="131"/>
                    <a:pt x="5335" y="0"/>
                    <a:pt x="51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9"/>
            <p:cNvSpPr/>
            <p:nvPr/>
          </p:nvSpPr>
          <p:spPr>
            <a:xfrm rot="-5455515">
              <a:off x="8116734" y="148659"/>
              <a:ext cx="90048" cy="306893"/>
            </a:xfrm>
            <a:custGeom>
              <a:avLst/>
              <a:gdLst/>
              <a:ahLst/>
              <a:cxnLst/>
              <a:rect l="l" t="t" r="r" b="b"/>
              <a:pathLst>
                <a:path w="3144" h="10716" extrusionOk="0">
                  <a:moveTo>
                    <a:pt x="48" y="0"/>
                  </a:moveTo>
                  <a:cubicBezTo>
                    <a:pt x="24" y="0"/>
                    <a:pt x="0" y="12"/>
                    <a:pt x="0" y="36"/>
                  </a:cubicBezTo>
                  <a:lnTo>
                    <a:pt x="0" y="10668"/>
                  </a:lnTo>
                  <a:cubicBezTo>
                    <a:pt x="0" y="10680"/>
                    <a:pt x="24" y="10716"/>
                    <a:pt x="48" y="10716"/>
                  </a:cubicBezTo>
                  <a:lnTo>
                    <a:pt x="2858" y="10716"/>
                  </a:lnTo>
                  <a:cubicBezTo>
                    <a:pt x="3013" y="10716"/>
                    <a:pt x="3144" y="10573"/>
                    <a:pt x="3144" y="10430"/>
                  </a:cubicBezTo>
                  <a:lnTo>
                    <a:pt x="3144" y="274"/>
                  </a:lnTo>
                  <a:cubicBezTo>
                    <a:pt x="3144" y="131"/>
                    <a:pt x="3013" y="0"/>
                    <a:pt x="28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9"/>
            <p:cNvSpPr/>
            <p:nvPr/>
          </p:nvSpPr>
          <p:spPr>
            <a:xfrm rot="-5455515">
              <a:off x="7999973" y="1179692"/>
              <a:ext cx="96206" cy="50490"/>
            </a:xfrm>
            <a:custGeom>
              <a:avLst/>
              <a:gdLst/>
              <a:ahLst/>
              <a:cxnLst/>
              <a:rect l="l" t="t" r="r" b="b"/>
              <a:pathLst>
                <a:path w="3359" h="1763" extrusionOk="0">
                  <a:moveTo>
                    <a:pt x="1" y="0"/>
                  </a:moveTo>
                  <a:cubicBezTo>
                    <a:pt x="13" y="24"/>
                    <a:pt x="1" y="60"/>
                    <a:pt x="1" y="83"/>
                  </a:cubicBezTo>
                  <a:cubicBezTo>
                    <a:pt x="1" y="1012"/>
                    <a:pt x="763" y="1762"/>
                    <a:pt x="1680" y="1762"/>
                  </a:cubicBezTo>
                  <a:cubicBezTo>
                    <a:pt x="2608" y="1762"/>
                    <a:pt x="3358" y="1000"/>
                    <a:pt x="3358" y="83"/>
                  </a:cubicBezTo>
                  <a:cubicBezTo>
                    <a:pt x="3358" y="60"/>
                    <a:pt x="3347" y="24"/>
                    <a:pt x="3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9"/>
            <p:cNvSpPr/>
            <p:nvPr/>
          </p:nvSpPr>
          <p:spPr>
            <a:xfrm rot="-5455515">
              <a:off x="8108330" y="1013728"/>
              <a:ext cx="96177" cy="96541"/>
            </a:xfrm>
            <a:custGeom>
              <a:avLst/>
              <a:gdLst/>
              <a:ahLst/>
              <a:cxnLst/>
              <a:rect l="l" t="t" r="r" b="b"/>
              <a:pathLst>
                <a:path w="3358" h="3371" extrusionOk="0">
                  <a:moveTo>
                    <a:pt x="1679" y="1"/>
                  </a:moveTo>
                  <a:cubicBezTo>
                    <a:pt x="762" y="1"/>
                    <a:pt x="0" y="751"/>
                    <a:pt x="0" y="1680"/>
                  </a:cubicBezTo>
                  <a:cubicBezTo>
                    <a:pt x="0" y="2608"/>
                    <a:pt x="762" y="3370"/>
                    <a:pt x="1679" y="3370"/>
                  </a:cubicBezTo>
                  <a:cubicBezTo>
                    <a:pt x="2596" y="3370"/>
                    <a:pt x="3358" y="2608"/>
                    <a:pt x="3358" y="1680"/>
                  </a:cubicBezTo>
                  <a:cubicBezTo>
                    <a:pt x="3358" y="763"/>
                    <a:pt x="2596" y="1"/>
                    <a:pt x="16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9"/>
            <p:cNvSpPr/>
            <p:nvPr/>
          </p:nvSpPr>
          <p:spPr>
            <a:xfrm rot="-5455515">
              <a:off x="8009172" y="845673"/>
              <a:ext cx="96177" cy="80503"/>
            </a:xfrm>
            <a:custGeom>
              <a:avLst/>
              <a:gdLst/>
              <a:ahLst/>
              <a:cxnLst/>
              <a:rect l="l" t="t" r="r" b="b"/>
              <a:pathLst>
                <a:path w="3358" h="2811" extrusionOk="0">
                  <a:moveTo>
                    <a:pt x="441" y="0"/>
                  </a:moveTo>
                  <a:cubicBezTo>
                    <a:pt x="167" y="322"/>
                    <a:pt x="0" y="703"/>
                    <a:pt x="0" y="1131"/>
                  </a:cubicBezTo>
                  <a:cubicBezTo>
                    <a:pt x="0" y="2060"/>
                    <a:pt x="762" y="2810"/>
                    <a:pt x="1679" y="2810"/>
                  </a:cubicBezTo>
                  <a:cubicBezTo>
                    <a:pt x="2608" y="2810"/>
                    <a:pt x="3358" y="2060"/>
                    <a:pt x="3358" y="1131"/>
                  </a:cubicBezTo>
                  <a:cubicBezTo>
                    <a:pt x="3358" y="703"/>
                    <a:pt x="3203" y="298"/>
                    <a:pt x="29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9"/>
            <p:cNvSpPr/>
            <p:nvPr/>
          </p:nvSpPr>
          <p:spPr>
            <a:xfrm rot="-5455515">
              <a:off x="8257265" y="1191243"/>
              <a:ext cx="96550" cy="48772"/>
            </a:xfrm>
            <a:custGeom>
              <a:avLst/>
              <a:gdLst/>
              <a:ahLst/>
              <a:cxnLst/>
              <a:rect l="l" t="t" r="r" b="b"/>
              <a:pathLst>
                <a:path w="3371" h="1703" extrusionOk="0">
                  <a:moveTo>
                    <a:pt x="1692" y="0"/>
                  </a:moveTo>
                  <a:cubicBezTo>
                    <a:pt x="763" y="0"/>
                    <a:pt x="1" y="762"/>
                    <a:pt x="1" y="1679"/>
                  </a:cubicBezTo>
                  <a:lnTo>
                    <a:pt x="1" y="1703"/>
                  </a:lnTo>
                  <a:lnTo>
                    <a:pt x="3370" y="1703"/>
                  </a:lnTo>
                  <a:lnTo>
                    <a:pt x="3370" y="1679"/>
                  </a:lnTo>
                  <a:cubicBezTo>
                    <a:pt x="3370" y="762"/>
                    <a:pt x="2608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9"/>
            <p:cNvSpPr/>
            <p:nvPr/>
          </p:nvSpPr>
          <p:spPr>
            <a:xfrm rot="-5455515">
              <a:off x="8244403" y="850075"/>
              <a:ext cx="96521" cy="63778"/>
            </a:xfrm>
            <a:custGeom>
              <a:avLst/>
              <a:gdLst/>
              <a:ahLst/>
              <a:cxnLst/>
              <a:rect l="l" t="t" r="r" b="b"/>
              <a:pathLst>
                <a:path w="3370" h="2227" extrusionOk="0">
                  <a:moveTo>
                    <a:pt x="1679" y="0"/>
                  </a:moveTo>
                  <a:cubicBezTo>
                    <a:pt x="762" y="0"/>
                    <a:pt x="0" y="762"/>
                    <a:pt x="0" y="1691"/>
                  </a:cubicBezTo>
                  <a:cubicBezTo>
                    <a:pt x="0" y="1881"/>
                    <a:pt x="48" y="2048"/>
                    <a:pt x="95" y="2227"/>
                  </a:cubicBezTo>
                  <a:lnTo>
                    <a:pt x="3263" y="2227"/>
                  </a:lnTo>
                  <a:cubicBezTo>
                    <a:pt x="3322" y="2048"/>
                    <a:pt x="3370" y="1869"/>
                    <a:pt x="3370" y="1691"/>
                  </a:cubicBezTo>
                  <a:cubicBezTo>
                    <a:pt x="3370" y="762"/>
                    <a:pt x="2608" y="0"/>
                    <a:pt x="16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9"/>
            <p:cNvSpPr/>
            <p:nvPr/>
          </p:nvSpPr>
          <p:spPr>
            <a:xfrm rot="-5455515">
              <a:off x="8147002" y="672602"/>
              <a:ext cx="96177" cy="96198"/>
            </a:xfrm>
            <a:custGeom>
              <a:avLst/>
              <a:gdLst/>
              <a:ahLst/>
              <a:cxnLst/>
              <a:rect l="l" t="t" r="r" b="b"/>
              <a:pathLst>
                <a:path w="3358" h="3359" extrusionOk="0">
                  <a:moveTo>
                    <a:pt x="1679" y="1"/>
                  </a:moveTo>
                  <a:cubicBezTo>
                    <a:pt x="750" y="1"/>
                    <a:pt x="0" y="763"/>
                    <a:pt x="0" y="1680"/>
                  </a:cubicBezTo>
                  <a:cubicBezTo>
                    <a:pt x="0" y="2608"/>
                    <a:pt x="750" y="3358"/>
                    <a:pt x="1679" y="3358"/>
                  </a:cubicBezTo>
                  <a:cubicBezTo>
                    <a:pt x="2596" y="3358"/>
                    <a:pt x="3358" y="2608"/>
                    <a:pt x="3358" y="1680"/>
                  </a:cubicBezTo>
                  <a:cubicBezTo>
                    <a:pt x="3358" y="763"/>
                    <a:pt x="2596" y="1"/>
                    <a:pt x="16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9"/>
            <p:cNvSpPr/>
            <p:nvPr/>
          </p:nvSpPr>
          <p:spPr>
            <a:xfrm rot="-5455515">
              <a:off x="7990427" y="586802"/>
              <a:ext cx="96206" cy="50490"/>
            </a:xfrm>
            <a:custGeom>
              <a:avLst/>
              <a:gdLst/>
              <a:ahLst/>
              <a:cxnLst/>
              <a:rect l="l" t="t" r="r" b="b"/>
              <a:pathLst>
                <a:path w="3359" h="1763" extrusionOk="0">
                  <a:moveTo>
                    <a:pt x="1" y="0"/>
                  </a:moveTo>
                  <a:lnTo>
                    <a:pt x="1" y="83"/>
                  </a:lnTo>
                  <a:cubicBezTo>
                    <a:pt x="1" y="1012"/>
                    <a:pt x="763" y="1762"/>
                    <a:pt x="1680" y="1762"/>
                  </a:cubicBezTo>
                  <a:cubicBezTo>
                    <a:pt x="2608" y="1762"/>
                    <a:pt x="3358" y="1000"/>
                    <a:pt x="3358" y="83"/>
                  </a:cubicBezTo>
                  <a:cubicBezTo>
                    <a:pt x="3358" y="60"/>
                    <a:pt x="3346" y="24"/>
                    <a:pt x="3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9"/>
            <p:cNvSpPr/>
            <p:nvPr/>
          </p:nvSpPr>
          <p:spPr>
            <a:xfrm rot="-5455515">
              <a:off x="8239504" y="546642"/>
              <a:ext cx="96550" cy="63778"/>
            </a:xfrm>
            <a:custGeom>
              <a:avLst/>
              <a:gdLst/>
              <a:ahLst/>
              <a:cxnLst/>
              <a:rect l="l" t="t" r="r" b="b"/>
              <a:pathLst>
                <a:path w="3371" h="2227" extrusionOk="0">
                  <a:moveTo>
                    <a:pt x="1680" y="0"/>
                  </a:moveTo>
                  <a:cubicBezTo>
                    <a:pt x="763" y="0"/>
                    <a:pt x="1" y="762"/>
                    <a:pt x="1" y="1691"/>
                  </a:cubicBezTo>
                  <a:cubicBezTo>
                    <a:pt x="1" y="1881"/>
                    <a:pt x="48" y="2048"/>
                    <a:pt x="96" y="2227"/>
                  </a:cubicBezTo>
                  <a:lnTo>
                    <a:pt x="3263" y="2227"/>
                  </a:lnTo>
                  <a:cubicBezTo>
                    <a:pt x="3335" y="2048"/>
                    <a:pt x="3370" y="1869"/>
                    <a:pt x="3370" y="1691"/>
                  </a:cubicBezTo>
                  <a:cubicBezTo>
                    <a:pt x="3370" y="762"/>
                    <a:pt x="2608" y="0"/>
                    <a:pt x="1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9"/>
            <p:cNvSpPr/>
            <p:nvPr/>
          </p:nvSpPr>
          <p:spPr>
            <a:xfrm rot="-5455515">
              <a:off x="8084283" y="451446"/>
              <a:ext cx="96177" cy="96513"/>
            </a:xfrm>
            <a:custGeom>
              <a:avLst/>
              <a:gdLst/>
              <a:ahLst/>
              <a:cxnLst/>
              <a:rect l="l" t="t" r="r" b="b"/>
              <a:pathLst>
                <a:path w="3358" h="3370" extrusionOk="0">
                  <a:moveTo>
                    <a:pt x="1679" y="0"/>
                  </a:moveTo>
                  <a:cubicBezTo>
                    <a:pt x="762" y="0"/>
                    <a:pt x="0" y="762"/>
                    <a:pt x="0" y="1691"/>
                  </a:cubicBezTo>
                  <a:cubicBezTo>
                    <a:pt x="0" y="2608"/>
                    <a:pt x="762" y="3370"/>
                    <a:pt x="1679" y="3370"/>
                  </a:cubicBezTo>
                  <a:cubicBezTo>
                    <a:pt x="2608" y="3370"/>
                    <a:pt x="3358" y="2608"/>
                    <a:pt x="3358" y="1691"/>
                  </a:cubicBezTo>
                  <a:cubicBezTo>
                    <a:pt x="3358" y="762"/>
                    <a:pt x="2620" y="0"/>
                    <a:pt x="16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5C0E6967-5E43-3C43-39C7-080ED52988F3}"/>
              </a:ext>
            </a:extLst>
          </p:cNvPr>
          <p:cNvSpPr txBox="1"/>
          <p:nvPr/>
        </p:nvSpPr>
        <p:spPr>
          <a:xfrm>
            <a:off x="3498111" y="611488"/>
            <a:ext cx="5358808" cy="4347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๑. ไผท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๒. ถนน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๓. ตรู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๔. ผกา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๕. เขม่น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๖. โบสถ์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๗. กิริยา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๘. ศก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๙. เพชร 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….............….. ๑๐. นท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5F3DC36-9630-DFA9-1F62-F13B0726A8C0}"/>
              </a:ext>
            </a:extLst>
          </p:cNvPr>
          <p:cNvSpPr txBox="1"/>
          <p:nvPr/>
        </p:nvSpPr>
        <p:spPr>
          <a:xfrm>
            <a:off x="962601" y="319302"/>
            <a:ext cx="53588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แบบฝึกทักษะที่ ๑ 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เรื่องคำมูล</a:t>
            </a:r>
            <a:endParaRPr lang="th-TH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p32"/>
          <p:cNvSpPr txBox="1">
            <a:spLocks noGrp="1"/>
          </p:cNvSpPr>
          <p:nvPr>
            <p:ph type="title"/>
          </p:nvPr>
        </p:nvSpPr>
        <p:spPr>
          <a:xfrm>
            <a:off x="2900518" y="1681312"/>
            <a:ext cx="5876100" cy="84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แบบฝึกทักษะ </a:t>
            </a:r>
            <a:r>
              <a:rPr lang="th-TH" sz="40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เรื่องคำมูล</a:t>
            </a:r>
            <a:endParaRPr sz="4000"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910" name="Google Shape;910;p32"/>
          <p:cNvSpPr/>
          <p:nvPr/>
        </p:nvSpPr>
        <p:spPr>
          <a:xfrm>
            <a:off x="1003562" y="1916625"/>
            <a:ext cx="1768477" cy="1237846"/>
          </a:xfrm>
          <a:custGeom>
            <a:avLst/>
            <a:gdLst/>
            <a:ahLst/>
            <a:cxnLst/>
            <a:rect l="l" t="t" r="r" b="b"/>
            <a:pathLst>
              <a:path w="36826" h="21196" extrusionOk="0">
                <a:moveTo>
                  <a:pt x="34503" y="8007"/>
                </a:moveTo>
                <a:lnTo>
                  <a:pt x="34503" y="8007"/>
                </a:lnTo>
                <a:cubicBezTo>
                  <a:pt x="35340" y="9555"/>
                  <a:pt x="35570" y="11355"/>
                  <a:pt x="34691" y="13342"/>
                </a:cubicBezTo>
                <a:cubicBezTo>
                  <a:pt x="32704" y="17841"/>
                  <a:pt x="27347" y="19033"/>
                  <a:pt x="22891" y="19619"/>
                </a:cubicBezTo>
                <a:cubicBezTo>
                  <a:pt x="24251" y="19326"/>
                  <a:pt x="25569" y="18929"/>
                  <a:pt x="26782" y="18469"/>
                </a:cubicBezTo>
                <a:cubicBezTo>
                  <a:pt x="30988" y="16899"/>
                  <a:pt x="35612" y="12987"/>
                  <a:pt x="34503" y="8007"/>
                </a:cubicBezTo>
                <a:close/>
                <a:moveTo>
                  <a:pt x="15881" y="788"/>
                </a:moveTo>
                <a:cubicBezTo>
                  <a:pt x="14584" y="1039"/>
                  <a:pt x="13349" y="1395"/>
                  <a:pt x="12178" y="1918"/>
                </a:cubicBezTo>
                <a:cubicBezTo>
                  <a:pt x="12042" y="1995"/>
                  <a:pt x="12121" y="2216"/>
                  <a:pt x="12266" y="2216"/>
                </a:cubicBezTo>
                <a:cubicBezTo>
                  <a:pt x="12278" y="2216"/>
                  <a:pt x="12290" y="2214"/>
                  <a:pt x="12303" y="2211"/>
                </a:cubicBezTo>
                <a:cubicBezTo>
                  <a:pt x="14418" y="1656"/>
                  <a:pt x="16552" y="1394"/>
                  <a:pt x="18682" y="1394"/>
                </a:cubicBezTo>
                <a:cubicBezTo>
                  <a:pt x="21610" y="1394"/>
                  <a:pt x="24531" y="1888"/>
                  <a:pt x="27389" y="2797"/>
                </a:cubicBezTo>
                <a:cubicBezTo>
                  <a:pt x="29272" y="3404"/>
                  <a:pt x="31344" y="4492"/>
                  <a:pt x="32892" y="5956"/>
                </a:cubicBezTo>
                <a:cubicBezTo>
                  <a:pt x="33771" y="7379"/>
                  <a:pt x="34189" y="9053"/>
                  <a:pt x="33813" y="10748"/>
                </a:cubicBezTo>
                <a:cubicBezTo>
                  <a:pt x="33269" y="13175"/>
                  <a:pt x="31469" y="15163"/>
                  <a:pt x="29419" y="16460"/>
                </a:cubicBezTo>
                <a:cubicBezTo>
                  <a:pt x="27180" y="17862"/>
                  <a:pt x="24606" y="18594"/>
                  <a:pt x="22033" y="19054"/>
                </a:cubicBezTo>
                <a:cubicBezTo>
                  <a:pt x="20443" y="19329"/>
                  <a:pt x="18813" y="19515"/>
                  <a:pt x="17189" y="19515"/>
                </a:cubicBezTo>
                <a:cubicBezTo>
                  <a:pt x="15969" y="19515"/>
                  <a:pt x="14752" y="19410"/>
                  <a:pt x="13559" y="19159"/>
                </a:cubicBezTo>
                <a:cubicBezTo>
                  <a:pt x="8432" y="18113"/>
                  <a:pt x="3850" y="13677"/>
                  <a:pt x="4938" y="8111"/>
                </a:cubicBezTo>
                <a:cubicBezTo>
                  <a:pt x="4964" y="7920"/>
                  <a:pt x="4810" y="7790"/>
                  <a:pt x="4662" y="7790"/>
                </a:cubicBezTo>
                <a:cubicBezTo>
                  <a:pt x="4568" y="7790"/>
                  <a:pt x="4477" y="7843"/>
                  <a:pt x="4436" y="7965"/>
                </a:cubicBezTo>
                <a:cubicBezTo>
                  <a:pt x="3139" y="12568"/>
                  <a:pt x="6507" y="17129"/>
                  <a:pt x="10587" y="18908"/>
                </a:cubicBezTo>
                <a:cubicBezTo>
                  <a:pt x="11278" y="19222"/>
                  <a:pt x="11989" y="19452"/>
                  <a:pt x="12701" y="19661"/>
                </a:cubicBezTo>
                <a:cubicBezTo>
                  <a:pt x="11006" y="19347"/>
                  <a:pt x="9353" y="18866"/>
                  <a:pt x="7784" y="18113"/>
                </a:cubicBezTo>
                <a:cubicBezTo>
                  <a:pt x="5775" y="17171"/>
                  <a:pt x="3766" y="15686"/>
                  <a:pt x="3097" y="13468"/>
                </a:cubicBezTo>
                <a:cubicBezTo>
                  <a:pt x="2385" y="11083"/>
                  <a:pt x="3348" y="8404"/>
                  <a:pt x="4771" y="6479"/>
                </a:cubicBezTo>
                <a:cubicBezTo>
                  <a:pt x="7386" y="2922"/>
                  <a:pt x="11613" y="1227"/>
                  <a:pt x="15881" y="788"/>
                </a:cubicBezTo>
                <a:close/>
                <a:moveTo>
                  <a:pt x="18537" y="0"/>
                </a:moveTo>
                <a:cubicBezTo>
                  <a:pt x="14256" y="0"/>
                  <a:pt x="9933" y="864"/>
                  <a:pt x="6486" y="3529"/>
                </a:cubicBezTo>
                <a:cubicBezTo>
                  <a:pt x="2804" y="6375"/>
                  <a:pt x="0" y="12003"/>
                  <a:pt x="3327" y="16167"/>
                </a:cubicBezTo>
                <a:cubicBezTo>
                  <a:pt x="6481" y="20119"/>
                  <a:pt x="12490" y="21196"/>
                  <a:pt x="17342" y="21196"/>
                </a:cubicBezTo>
                <a:cubicBezTo>
                  <a:pt x="17576" y="21196"/>
                  <a:pt x="17808" y="21193"/>
                  <a:pt x="18036" y="21189"/>
                </a:cubicBezTo>
                <a:cubicBezTo>
                  <a:pt x="20945" y="21147"/>
                  <a:pt x="23895" y="20770"/>
                  <a:pt x="26720" y="20101"/>
                </a:cubicBezTo>
                <a:cubicBezTo>
                  <a:pt x="29314" y="19515"/>
                  <a:pt x="31909" y="18510"/>
                  <a:pt x="33834" y="16585"/>
                </a:cubicBezTo>
                <a:cubicBezTo>
                  <a:pt x="35717" y="14702"/>
                  <a:pt x="36826" y="12024"/>
                  <a:pt x="36177" y="9346"/>
                </a:cubicBezTo>
                <a:cubicBezTo>
                  <a:pt x="35654" y="7128"/>
                  <a:pt x="34147" y="5329"/>
                  <a:pt x="32306" y="4052"/>
                </a:cubicBezTo>
                <a:cubicBezTo>
                  <a:pt x="29837" y="1583"/>
                  <a:pt x="25924" y="600"/>
                  <a:pt x="22493" y="223"/>
                </a:cubicBezTo>
                <a:cubicBezTo>
                  <a:pt x="21197" y="84"/>
                  <a:pt x="19869" y="0"/>
                  <a:pt x="185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11" name="Google Shape;911;p32"/>
          <p:cNvSpPr txBox="1">
            <a:spLocks noGrp="1"/>
          </p:cNvSpPr>
          <p:nvPr>
            <p:ph type="title" idx="2"/>
          </p:nvPr>
        </p:nvSpPr>
        <p:spPr>
          <a:xfrm>
            <a:off x="1055300" y="1992500"/>
            <a:ext cx="1665000" cy="11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๒</a:t>
            </a:r>
            <a:endParaRPr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grpSp>
        <p:nvGrpSpPr>
          <p:cNvPr id="912" name="Google Shape;912;p32"/>
          <p:cNvGrpSpPr/>
          <p:nvPr/>
        </p:nvGrpSpPr>
        <p:grpSpPr>
          <a:xfrm rot="-511074">
            <a:off x="7957994" y="3736037"/>
            <a:ext cx="865643" cy="870452"/>
            <a:chOff x="6800087" y="4246967"/>
            <a:chExt cx="756000" cy="760200"/>
          </a:xfrm>
        </p:grpSpPr>
        <p:sp>
          <p:nvSpPr>
            <p:cNvPr id="913" name="Google Shape;913;p32"/>
            <p:cNvSpPr/>
            <p:nvPr/>
          </p:nvSpPr>
          <p:spPr>
            <a:xfrm rot="1566802">
              <a:off x="6897273" y="4341357"/>
              <a:ext cx="561628" cy="57142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14" name="Google Shape;914;p32"/>
            <p:cNvSpPr txBox="1"/>
            <p:nvPr/>
          </p:nvSpPr>
          <p:spPr>
            <a:xfrm rot="1567264">
              <a:off x="7032142" y="4339415"/>
              <a:ext cx="380903" cy="5714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3400" b="1" i="0" u="none" strike="noStrike" kern="0" cap="none" spc="0" normalizeH="0" baseline="0" noProof="0">
                  <a:ln>
                    <a:noFill/>
                  </a:ln>
                  <a:solidFill>
                    <a:srgbClr val="4DD11E"/>
                  </a:solidFill>
                  <a:effectLst/>
                  <a:uLnTx/>
                  <a:uFillTx/>
                  <a:latin typeface="Patrick Hand SC"/>
                  <a:ea typeface="Patrick Hand SC"/>
                  <a:cs typeface="Patrick Hand SC"/>
                  <a:sym typeface="Patrick Hand SC"/>
                </a:rPr>
                <a:t>?</a:t>
              </a:r>
              <a:endParaRPr kumimoji="0" sz="3400" b="1" i="0" u="none" strike="noStrike" kern="0" cap="none" spc="0" normalizeH="0" baseline="0" noProof="0">
                <a:ln>
                  <a:noFill/>
                </a:ln>
                <a:solidFill>
                  <a:srgbClr val="4DD11E"/>
                </a:solidFill>
                <a:effectLst/>
                <a:uLnTx/>
                <a:uFillTx/>
                <a:latin typeface="Patrick Hand SC"/>
                <a:ea typeface="Patrick Hand SC"/>
                <a:cs typeface="Patrick Hand SC"/>
                <a:sym typeface="Patrick Hand SC"/>
              </a:endParaRPr>
            </a:p>
          </p:txBody>
        </p:sp>
      </p:grpSp>
      <p:sp>
        <p:nvSpPr>
          <p:cNvPr id="915" name="Google Shape;915;p32"/>
          <p:cNvSpPr txBox="1">
            <a:spLocks noGrp="1"/>
          </p:cNvSpPr>
          <p:nvPr>
            <p:ph type="subTitle" idx="1"/>
          </p:nvPr>
        </p:nvSpPr>
        <p:spPr>
          <a:xfrm rot="1159">
            <a:off x="2956848" y="2711303"/>
            <a:ext cx="5339400" cy="1057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b="1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คำชี้แจง 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ให้นักเรียนอ่านคําประพันธ์ต่อไปนี้ แล้วเลือก</a:t>
            </a:r>
            <a:r>
              <a:rPr lang="th-TH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dirty="0">
                <a:solidFill>
                  <a:schemeClr val="accent1">
                    <a:lumMod val="60000"/>
                    <a:lumOff val="40000"/>
                  </a:schemeClr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ามูลหลายพยางค์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ไปเขียนลงในช่อง หมายเลขในตารางให้ถูกต้อง 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(๑๐ คะแนน)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h-TH"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grpSp>
        <p:nvGrpSpPr>
          <p:cNvPr id="916" name="Google Shape;916;p32"/>
          <p:cNvGrpSpPr/>
          <p:nvPr/>
        </p:nvGrpSpPr>
        <p:grpSpPr>
          <a:xfrm>
            <a:off x="459283" y="3625008"/>
            <a:ext cx="932846" cy="932846"/>
            <a:chOff x="459283" y="3625008"/>
            <a:chExt cx="932846" cy="932846"/>
          </a:xfrm>
        </p:grpSpPr>
        <p:sp>
          <p:nvSpPr>
            <p:cNvPr id="917" name="Google Shape;917;p32"/>
            <p:cNvSpPr/>
            <p:nvPr/>
          </p:nvSpPr>
          <p:spPr>
            <a:xfrm rot="-8100000">
              <a:off x="407211" y="3950364"/>
              <a:ext cx="1037025" cy="282169"/>
            </a:xfrm>
            <a:custGeom>
              <a:avLst/>
              <a:gdLst/>
              <a:ahLst/>
              <a:cxnLst/>
              <a:rect l="l" t="t" r="r" b="b"/>
              <a:pathLst>
                <a:path w="39387" h="10717" extrusionOk="0">
                  <a:moveTo>
                    <a:pt x="418" y="1"/>
                  </a:moveTo>
                  <a:cubicBezTo>
                    <a:pt x="156" y="1"/>
                    <a:pt x="1" y="310"/>
                    <a:pt x="167" y="525"/>
                  </a:cubicBezTo>
                  <a:lnTo>
                    <a:pt x="3692" y="5168"/>
                  </a:lnTo>
                  <a:cubicBezTo>
                    <a:pt x="3787" y="5263"/>
                    <a:pt x="3787" y="5430"/>
                    <a:pt x="3692" y="5549"/>
                  </a:cubicBezTo>
                  <a:lnTo>
                    <a:pt x="167" y="10193"/>
                  </a:lnTo>
                  <a:cubicBezTo>
                    <a:pt x="1" y="10407"/>
                    <a:pt x="167" y="10717"/>
                    <a:pt x="441" y="10717"/>
                  </a:cubicBezTo>
                  <a:lnTo>
                    <a:pt x="39053" y="10717"/>
                  </a:lnTo>
                  <a:cubicBezTo>
                    <a:pt x="39232" y="10717"/>
                    <a:pt x="39387" y="10562"/>
                    <a:pt x="39387" y="10383"/>
                  </a:cubicBezTo>
                  <a:lnTo>
                    <a:pt x="39387" y="322"/>
                  </a:lnTo>
                  <a:cubicBezTo>
                    <a:pt x="39387" y="144"/>
                    <a:pt x="39232" y="1"/>
                    <a:pt x="39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18" name="Google Shape;918;p32"/>
            <p:cNvSpPr/>
            <p:nvPr/>
          </p:nvSpPr>
          <p:spPr>
            <a:xfrm rot="-8100000">
              <a:off x="537971" y="3634569"/>
              <a:ext cx="143915" cy="282169"/>
            </a:xfrm>
            <a:custGeom>
              <a:avLst/>
              <a:gdLst/>
              <a:ahLst/>
              <a:cxnLst/>
              <a:rect l="l" t="t" r="r" b="b"/>
              <a:pathLst>
                <a:path w="5466" h="10717" extrusionOk="0">
                  <a:moveTo>
                    <a:pt x="1" y="1"/>
                  </a:moveTo>
                  <a:lnTo>
                    <a:pt x="1" y="10717"/>
                  </a:lnTo>
                  <a:lnTo>
                    <a:pt x="5013" y="10717"/>
                  </a:lnTo>
                  <a:cubicBezTo>
                    <a:pt x="5275" y="10717"/>
                    <a:pt x="5466" y="10526"/>
                    <a:pt x="5466" y="10264"/>
                  </a:cubicBezTo>
                  <a:lnTo>
                    <a:pt x="5466" y="441"/>
                  </a:lnTo>
                  <a:cubicBezTo>
                    <a:pt x="5466" y="191"/>
                    <a:pt x="5275" y="1"/>
                    <a:pt x="5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19" name="Google Shape;919;p32"/>
            <p:cNvSpPr/>
            <p:nvPr/>
          </p:nvSpPr>
          <p:spPr>
            <a:xfrm rot="-8100000">
              <a:off x="546969" y="3612841"/>
              <a:ext cx="82463" cy="282169"/>
            </a:xfrm>
            <a:custGeom>
              <a:avLst/>
              <a:gdLst/>
              <a:ahLst/>
              <a:cxnLst/>
              <a:rect l="l" t="t" r="r" b="b"/>
              <a:pathLst>
                <a:path w="3132" h="10717" extrusionOk="0">
                  <a:moveTo>
                    <a:pt x="0" y="1"/>
                  </a:moveTo>
                  <a:lnTo>
                    <a:pt x="0" y="10717"/>
                  </a:lnTo>
                  <a:lnTo>
                    <a:pt x="2763" y="10717"/>
                  </a:lnTo>
                  <a:cubicBezTo>
                    <a:pt x="2965" y="10717"/>
                    <a:pt x="3132" y="10550"/>
                    <a:pt x="3132" y="10347"/>
                  </a:cubicBezTo>
                  <a:lnTo>
                    <a:pt x="3132" y="370"/>
                  </a:lnTo>
                  <a:cubicBezTo>
                    <a:pt x="3132" y="168"/>
                    <a:pt x="2965" y="1"/>
                    <a:pt x="2763" y="1"/>
                  </a:cubicBezTo>
                  <a:close/>
                </a:path>
              </a:pathLst>
            </a:custGeom>
            <a:solidFill>
              <a:srgbClr val="9AA6FD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0" name="Google Shape;920;p32"/>
            <p:cNvSpPr/>
            <p:nvPr/>
          </p:nvSpPr>
          <p:spPr>
            <a:xfrm rot="-8100000">
              <a:off x="880952" y="4059424"/>
              <a:ext cx="59583" cy="50447"/>
            </a:xfrm>
            <a:custGeom>
              <a:avLst/>
              <a:gdLst/>
              <a:ahLst/>
              <a:cxnLst/>
              <a:rect l="l" t="t" r="r" b="b"/>
              <a:pathLst>
                <a:path w="2263" h="1916" extrusionOk="0">
                  <a:moveTo>
                    <a:pt x="1692" y="0"/>
                  </a:moveTo>
                  <a:cubicBezTo>
                    <a:pt x="1435" y="0"/>
                    <a:pt x="1164" y="188"/>
                    <a:pt x="1072" y="451"/>
                  </a:cubicBezTo>
                  <a:cubicBezTo>
                    <a:pt x="964" y="213"/>
                    <a:pt x="798" y="94"/>
                    <a:pt x="500" y="94"/>
                  </a:cubicBezTo>
                  <a:cubicBezTo>
                    <a:pt x="179" y="106"/>
                    <a:pt x="0" y="428"/>
                    <a:pt x="48" y="701"/>
                  </a:cubicBezTo>
                  <a:cubicBezTo>
                    <a:pt x="167" y="1237"/>
                    <a:pt x="881" y="1654"/>
                    <a:pt x="1322" y="1916"/>
                  </a:cubicBezTo>
                  <a:lnTo>
                    <a:pt x="1369" y="1904"/>
                  </a:lnTo>
                  <a:cubicBezTo>
                    <a:pt x="1715" y="1606"/>
                    <a:pt x="2262" y="1106"/>
                    <a:pt x="2215" y="594"/>
                  </a:cubicBezTo>
                  <a:cubicBezTo>
                    <a:pt x="2163" y="167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1" name="Google Shape;921;p32"/>
            <p:cNvSpPr/>
            <p:nvPr/>
          </p:nvSpPr>
          <p:spPr>
            <a:xfrm rot="-8100000">
              <a:off x="904935" y="4150752"/>
              <a:ext cx="59583" cy="50394"/>
            </a:xfrm>
            <a:custGeom>
              <a:avLst/>
              <a:gdLst/>
              <a:ahLst/>
              <a:cxnLst/>
              <a:rect l="l" t="t" r="r" b="b"/>
              <a:pathLst>
                <a:path w="2263" h="1914" extrusionOk="0">
                  <a:moveTo>
                    <a:pt x="1689" y="0"/>
                  </a:moveTo>
                  <a:cubicBezTo>
                    <a:pt x="1430" y="0"/>
                    <a:pt x="1158" y="185"/>
                    <a:pt x="1072" y="437"/>
                  </a:cubicBezTo>
                  <a:cubicBezTo>
                    <a:pt x="965" y="199"/>
                    <a:pt x="798" y="80"/>
                    <a:pt x="500" y="80"/>
                  </a:cubicBezTo>
                  <a:cubicBezTo>
                    <a:pt x="179" y="92"/>
                    <a:pt x="0" y="425"/>
                    <a:pt x="48" y="687"/>
                  </a:cubicBezTo>
                  <a:cubicBezTo>
                    <a:pt x="167" y="1223"/>
                    <a:pt x="881" y="1639"/>
                    <a:pt x="1322" y="1913"/>
                  </a:cubicBezTo>
                  <a:lnTo>
                    <a:pt x="1370" y="1901"/>
                  </a:lnTo>
                  <a:cubicBezTo>
                    <a:pt x="1715" y="1604"/>
                    <a:pt x="2263" y="1092"/>
                    <a:pt x="2215" y="592"/>
                  </a:cubicBezTo>
                  <a:cubicBezTo>
                    <a:pt x="2163" y="164"/>
                    <a:pt x="1932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2" name="Google Shape;922;p32"/>
            <p:cNvSpPr/>
            <p:nvPr/>
          </p:nvSpPr>
          <p:spPr>
            <a:xfrm rot="-8100000">
              <a:off x="789688" y="4054873"/>
              <a:ext cx="59267" cy="50473"/>
            </a:xfrm>
            <a:custGeom>
              <a:avLst/>
              <a:gdLst/>
              <a:ahLst/>
              <a:cxnLst/>
              <a:rect l="l" t="t" r="r" b="b"/>
              <a:pathLst>
                <a:path w="2251" h="1917" extrusionOk="0">
                  <a:moveTo>
                    <a:pt x="1689" y="1"/>
                  </a:moveTo>
                  <a:cubicBezTo>
                    <a:pt x="1435" y="1"/>
                    <a:pt x="1163" y="185"/>
                    <a:pt x="1072" y="440"/>
                  </a:cubicBezTo>
                  <a:cubicBezTo>
                    <a:pt x="977" y="202"/>
                    <a:pt x="810" y="83"/>
                    <a:pt x="513" y="83"/>
                  </a:cubicBezTo>
                  <a:cubicBezTo>
                    <a:pt x="179" y="107"/>
                    <a:pt x="1" y="428"/>
                    <a:pt x="48" y="702"/>
                  </a:cubicBezTo>
                  <a:cubicBezTo>
                    <a:pt x="167" y="1238"/>
                    <a:pt x="882" y="1654"/>
                    <a:pt x="1334" y="1916"/>
                  </a:cubicBezTo>
                  <a:lnTo>
                    <a:pt x="1358" y="1916"/>
                  </a:lnTo>
                  <a:cubicBezTo>
                    <a:pt x="1703" y="1619"/>
                    <a:pt x="2251" y="1119"/>
                    <a:pt x="2203" y="607"/>
                  </a:cubicBezTo>
                  <a:cubicBezTo>
                    <a:pt x="2163" y="170"/>
                    <a:pt x="1934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3" name="Google Shape;923;p32"/>
            <p:cNvSpPr/>
            <p:nvPr/>
          </p:nvSpPr>
          <p:spPr>
            <a:xfrm rot="-8100000">
              <a:off x="866835" y="3957924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7" y="0"/>
                    <a:pt x="1164" y="188"/>
                    <a:pt x="1072" y="450"/>
                  </a:cubicBezTo>
                  <a:cubicBezTo>
                    <a:pt x="965" y="212"/>
                    <a:pt x="810" y="93"/>
                    <a:pt x="513" y="93"/>
                  </a:cubicBezTo>
                  <a:cubicBezTo>
                    <a:pt x="179" y="105"/>
                    <a:pt x="1" y="426"/>
                    <a:pt x="48" y="700"/>
                  </a:cubicBezTo>
                  <a:cubicBezTo>
                    <a:pt x="155" y="1248"/>
                    <a:pt x="870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3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4" name="Google Shape;924;p32"/>
            <p:cNvSpPr/>
            <p:nvPr/>
          </p:nvSpPr>
          <p:spPr>
            <a:xfrm rot="-8100000">
              <a:off x="986710" y="4068965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92" y="0"/>
                  </a:moveTo>
                  <a:cubicBezTo>
                    <a:pt x="1432" y="0"/>
                    <a:pt x="1158" y="186"/>
                    <a:pt x="1072" y="438"/>
                  </a:cubicBezTo>
                  <a:cubicBezTo>
                    <a:pt x="965" y="200"/>
                    <a:pt x="798" y="81"/>
                    <a:pt x="500" y="81"/>
                  </a:cubicBezTo>
                  <a:cubicBezTo>
                    <a:pt x="179" y="93"/>
                    <a:pt x="0" y="426"/>
                    <a:pt x="48" y="688"/>
                  </a:cubicBezTo>
                  <a:cubicBezTo>
                    <a:pt x="167" y="1224"/>
                    <a:pt x="881" y="1641"/>
                    <a:pt x="1322" y="1915"/>
                  </a:cubicBezTo>
                  <a:lnTo>
                    <a:pt x="1370" y="1891"/>
                  </a:lnTo>
                  <a:cubicBezTo>
                    <a:pt x="1715" y="1593"/>
                    <a:pt x="2263" y="1093"/>
                    <a:pt x="2215" y="581"/>
                  </a:cubicBezTo>
                  <a:cubicBezTo>
                    <a:pt x="2163" y="162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32"/>
            <p:cNvSpPr/>
            <p:nvPr/>
          </p:nvSpPr>
          <p:spPr>
            <a:xfrm rot="-8100000">
              <a:off x="1093108" y="4261694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1"/>
                  </a:moveTo>
                  <a:cubicBezTo>
                    <a:pt x="1432" y="1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3"/>
                    <a:pt x="48" y="695"/>
                  </a:cubicBezTo>
                  <a:cubicBezTo>
                    <a:pt x="167" y="1230"/>
                    <a:pt x="882" y="1647"/>
                    <a:pt x="1322" y="1921"/>
                  </a:cubicBezTo>
                  <a:lnTo>
                    <a:pt x="1358" y="1921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1"/>
                    <a:pt x="1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32"/>
            <p:cNvSpPr/>
            <p:nvPr/>
          </p:nvSpPr>
          <p:spPr>
            <a:xfrm rot="-8100000">
              <a:off x="1006499" y="4261603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7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55" y="1248"/>
                    <a:pt x="869" y="1664"/>
                    <a:pt x="1310" y="1938"/>
                  </a:cubicBezTo>
                  <a:lnTo>
                    <a:pt x="1358" y="1914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69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7" name="Google Shape;927;p32"/>
            <p:cNvSpPr/>
            <p:nvPr/>
          </p:nvSpPr>
          <p:spPr>
            <a:xfrm rot="-8100000">
              <a:off x="1073858" y="4367876"/>
              <a:ext cx="59293" cy="50473"/>
            </a:xfrm>
            <a:custGeom>
              <a:avLst/>
              <a:gdLst/>
              <a:ahLst/>
              <a:cxnLst/>
              <a:rect l="l" t="t" r="r" b="b"/>
              <a:pathLst>
                <a:path w="2252" h="1917" extrusionOk="0">
                  <a:moveTo>
                    <a:pt x="1685" y="1"/>
                  </a:moveTo>
                  <a:cubicBezTo>
                    <a:pt x="1432" y="1"/>
                    <a:pt x="1164" y="185"/>
                    <a:pt x="1073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80" y="107"/>
                    <a:pt x="1" y="428"/>
                    <a:pt x="49" y="702"/>
                  </a:cubicBezTo>
                  <a:cubicBezTo>
                    <a:pt x="168" y="1238"/>
                    <a:pt x="882" y="1654"/>
                    <a:pt x="1323" y="1916"/>
                  </a:cubicBezTo>
                  <a:lnTo>
                    <a:pt x="1358" y="1916"/>
                  </a:lnTo>
                  <a:cubicBezTo>
                    <a:pt x="1692" y="1619"/>
                    <a:pt x="2251" y="1119"/>
                    <a:pt x="2204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32"/>
            <p:cNvSpPr/>
            <p:nvPr/>
          </p:nvSpPr>
          <p:spPr>
            <a:xfrm rot="-8100000">
              <a:off x="1096239" y="4457417"/>
              <a:ext cx="51737" cy="24802"/>
            </a:xfrm>
            <a:custGeom>
              <a:avLst/>
              <a:gdLst/>
              <a:ahLst/>
              <a:cxnLst/>
              <a:rect l="l" t="t" r="r" b="b"/>
              <a:pathLst>
                <a:path w="1965" h="942" extrusionOk="0">
                  <a:moveTo>
                    <a:pt x="0" y="1"/>
                  </a:moveTo>
                  <a:cubicBezTo>
                    <a:pt x="262" y="406"/>
                    <a:pt x="798" y="715"/>
                    <a:pt x="1155" y="942"/>
                  </a:cubicBezTo>
                  <a:lnTo>
                    <a:pt x="1191" y="918"/>
                  </a:lnTo>
                  <a:cubicBezTo>
                    <a:pt x="1453" y="703"/>
                    <a:pt x="1822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9" name="Google Shape;929;p32"/>
            <p:cNvSpPr/>
            <p:nvPr/>
          </p:nvSpPr>
          <p:spPr>
            <a:xfrm rot="-8100000">
              <a:off x="1175602" y="4410533"/>
              <a:ext cx="54870" cy="49841"/>
            </a:xfrm>
            <a:custGeom>
              <a:avLst/>
              <a:gdLst/>
              <a:ahLst/>
              <a:cxnLst/>
              <a:rect l="l" t="t" r="r" b="b"/>
              <a:pathLst>
                <a:path w="2084" h="1893" extrusionOk="0">
                  <a:moveTo>
                    <a:pt x="1530" y="1"/>
                  </a:moveTo>
                  <a:cubicBezTo>
                    <a:pt x="1276" y="1"/>
                    <a:pt x="1008" y="184"/>
                    <a:pt x="917" y="440"/>
                  </a:cubicBezTo>
                  <a:cubicBezTo>
                    <a:pt x="810" y="202"/>
                    <a:pt x="643" y="83"/>
                    <a:pt x="346" y="83"/>
                  </a:cubicBezTo>
                  <a:cubicBezTo>
                    <a:pt x="203" y="83"/>
                    <a:pt x="84" y="166"/>
                    <a:pt x="0" y="261"/>
                  </a:cubicBezTo>
                  <a:lnTo>
                    <a:pt x="1239" y="1892"/>
                  </a:lnTo>
                  <a:cubicBezTo>
                    <a:pt x="1584" y="1595"/>
                    <a:pt x="2084" y="1095"/>
                    <a:pt x="2048" y="607"/>
                  </a:cubicBezTo>
                  <a:cubicBezTo>
                    <a:pt x="2002" y="170"/>
                    <a:pt x="1772" y="1"/>
                    <a:pt x="1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0" name="Google Shape;930;p32"/>
            <p:cNvSpPr/>
            <p:nvPr/>
          </p:nvSpPr>
          <p:spPr>
            <a:xfrm rot="-8100000">
              <a:off x="1184215" y="4295289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87" y="0"/>
                  </a:moveTo>
                  <a:cubicBezTo>
                    <a:pt x="1426" y="0"/>
                    <a:pt x="1152" y="186"/>
                    <a:pt x="1072" y="438"/>
                  </a:cubicBezTo>
                  <a:cubicBezTo>
                    <a:pt x="964" y="200"/>
                    <a:pt x="798" y="81"/>
                    <a:pt x="500" y="81"/>
                  </a:cubicBezTo>
                  <a:cubicBezTo>
                    <a:pt x="179" y="93"/>
                    <a:pt x="0" y="426"/>
                    <a:pt x="36" y="688"/>
                  </a:cubicBezTo>
                  <a:cubicBezTo>
                    <a:pt x="155" y="1224"/>
                    <a:pt x="869" y="1641"/>
                    <a:pt x="1322" y="1915"/>
                  </a:cubicBezTo>
                  <a:lnTo>
                    <a:pt x="1369" y="1891"/>
                  </a:lnTo>
                  <a:cubicBezTo>
                    <a:pt x="1703" y="1593"/>
                    <a:pt x="2262" y="1093"/>
                    <a:pt x="2215" y="581"/>
                  </a:cubicBezTo>
                  <a:cubicBezTo>
                    <a:pt x="2163" y="162"/>
                    <a:pt x="1931" y="0"/>
                    <a:pt x="16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1" name="Google Shape;931;p32"/>
            <p:cNvSpPr/>
            <p:nvPr/>
          </p:nvSpPr>
          <p:spPr>
            <a:xfrm rot="-8100000">
              <a:off x="1277787" y="4334884"/>
              <a:ext cx="48920" cy="51052"/>
            </a:xfrm>
            <a:custGeom>
              <a:avLst/>
              <a:gdLst/>
              <a:ahLst/>
              <a:cxnLst/>
              <a:rect l="l" t="t" r="r" b="b"/>
              <a:pathLst>
                <a:path w="1858" h="1939" extrusionOk="0">
                  <a:moveTo>
                    <a:pt x="1307" y="0"/>
                  </a:moveTo>
                  <a:cubicBezTo>
                    <a:pt x="1053" y="0"/>
                    <a:pt x="783" y="188"/>
                    <a:pt x="691" y="450"/>
                  </a:cubicBezTo>
                  <a:cubicBezTo>
                    <a:pt x="667" y="426"/>
                    <a:pt x="667" y="414"/>
                    <a:pt x="655" y="402"/>
                  </a:cubicBezTo>
                  <a:lnTo>
                    <a:pt x="1" y="1260"/>
                  </a:lnTo>
                  <a:cubicBezTo>
                    <a:pt x="286" y="1534"/>
                    <a:pt x="655" y="1760"/>
                    <a:pt x="929" y="1938"/>
                  </a:cubicBezTo>
                  <a:lnTo>
                    <a:pt x="965" y="1915"/>
                  </a:lnTo>
                  <a:cubicBezTo>
                    <a:pt x="1310" y="1617"/>
                    <a:pt x="1858" y="1117"/>
                    <a:pt x="1822" y="605"/>
                  </a:cubicBezTo>
                  <a:cubicBezTo>
                    <a:pt x="1776" y="170"/>
                    <a:pt x="1548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2" name="Google Shape;932;p32"/>
            <p:cNvSpPr/>
            <p:nvPr/>
          </p:nvSpPr>
          <p:spPr>
            <a:xfrm rot="-8100000">
              <a:off x="1247140" y="4250676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9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3" name="Google Shape;933;p32"/>
            <p:cNvSpPr/>
            <p:nvPr/>
          </p:nvSpPr>
          <p:spPr>
            <a:xfrm rot="-8100000">
              <a:off x="1160612" y="4184723"/>
              <a:ext cx="59267" cy="50894"/>
            </a:xfrm>
            <a:custGeom>
              <a:avLst/>
              <a:gdLst/>
              <a:ahLst/>
              <a:cxnLst/>
              <a:rect l="l" t="t" r="r" b="b"/>
              <a:pathLst>
                <a:path w="2251" h="1933" extrusionOk="0">
                  <a:moveTo>
                    <a:pt x="1686" y="0"/>
                  </a:moveTo>
                  <a:cubicBezTo>
                    <a:pt x="1432" y="0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2"/>
                    <a:pt x="48" y="694"/>
                  </a:cubicBezTo>
                  <a:cubicBezTo>
                    <a:pt x="155" y="1242"/>
                    <a:pt x="870" y="1658"/>
                    <a:pt x="1310" y="1932"/>
                  </a:cubicBezTo>
                  <a:lnTo>
                    <a:pt x="1358" y="1920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4" name="Google Shape;934;p32"/>
            <p:cNvSpPr/>
            <p:nvPr/>
          </p:nvSpPr>
          <p:spPr>
            <a:xfrm rot="-8100000">
              <a:off x="1074095" y="4165185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8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67" y="1248"/>
                    <a:pt x="881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32"/>
            <p:cNvSpPr/>
            <p:nvPr/>
          </p:nvSpPr>
          <p:spPr>
            <a:xfrm rot="-8100000">
              <a:off x="854775" y="3859293"/>
              <a:ext cx="58951" cy="42627"/>
            </a:xfrm>
            <a:custGeom>
              <a:avLst/>
              <a:gdLst/>
              <a:ahLst/>
              <a:cxnLst/>
              <a:rect l="l" t="t" r="r" b="b"/>
              <a:pathLst>
                <a:path w="2239" h="1619" extrusionOk="0">
                  <a:moveTo>
                    <a:pt x="1689" y="1"/>
                  </a:moveTo>
                  <a:cubicBezTo>
                    <a:pt x="1434" y="1"/>
                    <a:pt x="1163" y="184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95"/>
                    <a:pt x="0" y="428"/>
                    <a:pt x="48" y="690"/>
                  </a:cubicBezTo>
                  <a:cubicBezTo>
                    <a:pt x="119" y="1071"/>
                    <a:pt x="476" y="1369"/>
                    <a:pt x="834" y="1619"/>
                  </a:cubicBezTo>
                  <a:lnTo>
                    <a:pt x="1679" y="1619"/>
                  </a:lnTo>
                  <a:cubicBezTo>
                    <a:pt x="1965" y="1333"/>
                    <a:pt x="2239" y="964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32"/>
            <p:cNvSpPr/>
            <p:nvPr/>
          </p:nvSpPr>
          <p:spPr>
            <a:xfrm rot="-8100000">
              <a:off x="774800" y="3866807"/>
              <a:ext cx="59609" cy="50341"/>
            </a:xfrm>
            <a:custGeom>
              <a:avLst/>
              <a:gdLst/>
              <a:ahLst/>
              <a:cxnLst/>
              <a:rect l="l" t="t" r="r" b="b"/>
              <a:pathLst>
                <a:path w="2264" h="1912" extrusionOk="0">
                  <a:moveTo>
                    <a:pt x="1688" y="0"/>
                  </a:moveTo>
                  <a:cubicBezTo>
                    <a:pt x="1427" y="0"/>
                    <a:pt x="1152" y="189"/>
                    <a:pt x="1072" y="447"/>
                  </a:cubicBezTo>
                  <a:cubicBezTo>
                    <a:pt x="965" y="209"/>
                    <a:pt x="799" y="90"/>
                    <a:pt x="501" y="90"/>
                  </a:cubicBezTo>
                  <a:cubicBezTo>
                    <a:pt x="179" y="102"/>
                    <a:pt x="1" y="423"/>
                    <a:pt x="37" y="697"/>
                  </a:cubicBezTo>
                  <a:cubicBezTo>
                    <a:pt x="156" y="1233"/>
                    <a:pt x="870" y="1650"/>
                    <a:pt x="1322" y="1912"/>
                  </a:cubicBezTo>
                  <a:lnTo>
                    <a:pt x="1370" y="1900"/>
                  </a:lnTo>
                  <a:cubicBezTo>
                    <a:pt x="1703" y="1602"/>
                    <a:pt x="2263" y="1102"/>
                    <a:pt x="2215" y="590"/>
                  </a:cubicBezTo>
                  <a:cubicBezTo>
                    <a:pt x="2164" y="165"/>
                    <a:pt x="1931" y="0"/>
                    <a:pt x="16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32"/>
            <p:cNvSpPr/>
            <p:nvPr/>
          </p:nvSpPr>
          <p:spPr>
            <a:xfrm rot="-8100000">
              <a:off x="674160" y="3929165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8"/>
                    <a:pt x="1" y="432"/>
                    <a:pt x="48" y="694"/>
                  </a:cubicBezTo>
                  <a:cubicBezTo>
                    <a:pt x="167" y="1230"/>
                    <a:pt x="882" y="1646"/>
                    <a:pt x="1322" y="1920"/>
                  </a:cubicBezTo>
                  <a:lnTo>
                    <a:pt x="1358" y="1920"/>
                  </a:lnTo>
                  <a:cubicBezTo>
                    <a:pt x="1691" y="1622"/>
                    <a:pt x="2251" y="1111"/>
                    <a:pt x="2203" y="610"/>
                  </a:cubicBezTo>
                  <a:cubicBezTo>
                    <a:pt x="2162" y="172"/>
                    <a:pt x="1932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32"/>
            <p:cNvSpPr/>
            <p:nvPr/>
          </p:nvSpPr>
          <p:spPr>
            <a:xfrm rot="-8100000">
              <a:off x="678950" y="3837819"/>
              <a:ext cx="59267" cy="50763"/>
            </a:xfrm>
            <a:custGeom>
              <a:avLst/>
              <a:gdLst/>
              <a:ahLst/>
              <a:cxnLst/>
              <a:rect l="l" t="t" r="r" b="b"/>
              <a:pathLst>
                <a:path w="2251" h="1928" extrusionOk="0">
                  <a:moveTo>
                    <a:pt x="1689" y="0"/>
                  </a:moveTo>
                  <a:cubicBezTo>
                    <a:pt x="1434" y="0"/>
                    <a:pt x="1163" y="184"/>
                    <a:pt x="1072" y="440"/>
                  </a:cubicBezTo>
                  <a:cubicBezTo>
                    <a:pt x="965" y="201"/>
                    <a:pt x="810" y="82"/>
                    <a:pt x="512" y="82"/>
                  </a:cubicBezTo>
                  <a:cubicBezTo>
                    <a:pt x="179" y="94"/>
                    <a:pt x="0" y="428"/>
                    <a:pt x="48" y="690"/>
                  </a:cubicBezTo>
                  <a:cubicBezTo>
                    <a:pt x="155" y="1249"/>
                    <a:pt x="870" y="1666"/>
                    <a:pt x="1310" y="1928"/>
                  </a:cubicBezTo>
                  <a:lnTo>
                    <a:pt x="1358" y="1916"/>
                  </a:lnTo>
                  <a:cubicBezTo>
                    <a:pt x="1703" y="1618"/>
                    <a:pt x="2251" y="1106"/>
                    <a:pt x="2203" y="606"/>
                  </a:cubicBezTo>
                  <a:cubicBezTo>
                    <a:pt x="2162" y="169"/>
                    <a:pt x="1933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32"/>
            <p:cNvSpPr/>
            <p:nvPr/>
          </p:nvSpPr>
          <p:spPr>
            <a:xfrm rot="-8100000">
              <a:off x="751061" y="3757122"/>
              <a:ext cx="59267" cy="49314"/>
            </a:xfrm>
            <a:custGeom>
              <a:avLst/>
              <a:gdLst/>
              <a:ahLst/>
              <a:cxnLst/>
              <a:rect l="l" t="t" r="r" b="b"/>
              <a:pathLst>
                <a:path w="2251" h="1873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2" y="87"/>
                  </a:cubicBezTo>
                  <a:cubicBezTo>
                    <a:pt x="179" y="99"/>
                    <a:pt x="0" y="432"/>
                    <a:pt x="48" y="694"/>
                  </a:cubicBezTo>
                  <a:cubicBezTo>
                    <a:pt x="155" y="1206"/>
                    <a:pt x="798" y="1599"/>
                    <a:pt x="1239" y="1873"/>
                  </a:cubicBezTo>
                  <a:lnTo>
                    <a:pt x="1405" y="1873"/>
                  </a:lnTo>
                  <a:cubicBezTo>
                    <a:pt x="1763" y="1575"/>
                    <a:pt x="2251" y="1087"/>
                    <a:pt x="2203" y="610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32"/>
            <p:cNvSpPr/>
            <p:nvPr/>
          </p:nvSpPr>
          <p:spPr>
            <a:xfrm rot="-8100000">
              <a:off x="582169" y="3930966"/>
              <a:ext cx="58635" cy="38256"/>
            </a:xfrm>
            <a:custGeom>
              <a:avLst/>
              <a:gdLst/>
              <a:ahLst/>
              <a:cxnLst/>
              <a:rect l="l" t="t" r="r" b="b"/>
              <a:pathLst>
                <a:path w="2227" h="1453" extrusionOk="0">
                  <a:moveTo>
                    <a:pt x="48" y="0"/>
                  </a:moveTo>
                  <a:cubicBezTo>
                    <a:pt x="0" y="83"/>
                    <a:pt x="0" y="155"/>
                    <a:pt x="12" y="238"/>
                  </a:cubicBezTo>
                  <a:cubicBezTo>
                    <a:pt x="131" y="774"/>
                    <a:pt x="846" y="1191"/>
                    <a:pt x="1298" y="1453"/>
                  </a:cubicBezTo>
                  <a:lnTo>
                    <a:pt x="1334" y="1441"/>
                  </a:lnTo>
                  <a:cubicBezTo>
                    <a:pt x="1679" y="1143"/>
                    <a:pt x="2227" y="631"/>
                    <a:pt x="2191" y="131"/>
                  </a:cubicBezTo>
                  <a:cubicBezTo>
                    <a:pt x="2191" y="83"/>
                    <a:pt x="2167" y="36"/>
                    <a:pt x="2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32"/>
            <p:cNvSpPr/>
            <p:nvPr/>
          </p:nvSpPr>
          <p:spPr>
            <a:xfrm rot="-8100000">
              <a:off x="807828" y="4163478"/>
              <a:ext cx="56450" cy="31674"/>
            </a:xfrm>
            <a:custGeom>
              <a:avLst/>
              <a:gdLst/>
              <a:ahLst/>
              <a:cxnLst/>
              <a:rect l="l" t="t" r="r" b="b"/>
              <a:pathLst>
                <a:path w="2144" h="1203" extrusionOk="0">
                  <a:moveTo>
                    <a:pt x="1" y="0"/>
                  </a:moveTo>
                  <a:cubicBezTo>
                    <a:pt x="144" y="536"/>
                    <a:pt x="834" y="929"/>
                    <a:pt x="1263" y="1203"/>
                  </a:cubicBezTo>
                  <a:lnTo>
                    <a:pt x="1310" y="1191"/>
                  </a:lnTo>
                  <a:cubicBezTo>
                    <a:pt x="1620" y="917"/>
                    <a:pt x="2096" y="476"/>
                    <a:pt x="2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32"/>
            <p:cNvSpPr/>
            <p:nvPr/>
          </p:nvSpPr>
          <p:spPr>
            <a:xfrm rot="-8100000">
              <a:off x="967826" y="3971362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4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8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3" name="Google Shape;943;p32"/>
            <p:cNvSpPr/>
            <p:nvPr/>
          </p:nvSpPr>
          <p:spPr>
            <a:xfrm rot="-8100000">
              <a:off x="996996" y="4165214"/>
              <a:ext cx="59293" cy="50894"/>
            </a:xfrm>
            <a:custGeom>
              <a:avLst/>
              <a:gdLst/>
              <a:ahLst/>
              <a:cxnLst/>
              <a:rect l="l" t="t" r="r" b="b"/>
              <a:pathLst>
                <a:path w="2252" h="1933" extrusionOk="0">
                  <a:moveTo>
                    <a:pt x="1682" y="1"/>
                  </a:moveTo>
                  <a:cubicBezTo>
                    <a:pt x="1430" y="1"/>
                    <a:pt x="1163" y="184"/>
                    <a:pt x="1072" y="444"/>
                  </a:cubicBezTo>
                  <a:cubicBezTo>
                    <a:pt x="965" y="206"/>
                    <a:pt x="799" y="87"/>
                    <a:pt x="501" y="87"/>
                  </a:cubicBezTo>
                  <a:cubicBezTo>
                    <a:pt x="180" y="99"/>
                    <a:pt x="1" y="433"/>
                    <a:pt x="49" y="695"/>
                  </a:cubicBezTo>
                  <a:cubicBezTo>
                    <a:pt x="168" y="1230"/>
                    <a:pt x="882" y="1647"/>
                    <a:pt x="1311" y="1933"/>
                  </a:cubicBezTo>
                  <a:lnTo>
                    <a:pt x="1358" y="1921"/>
                  </a:lnTo>
                  <a:cubicBezTo>
                    <a:pt x="1692" y="1623"/>
                    <a:pt x="2251" y="1111"/>
                    <a:pt x="2204" y="611"/>
                  </a:cubicBezTo>
                  <a:cubicBezTo>
                    <a:pt x="2157" y="172"/>
                    <a:pt x="1926" y="1"/>
                    <a:pt x="1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32"/>
            <p:cNvSpPr/>
            <p:nvPr/>
          </p:nvSpPr>
          <p:spPr>
            <a:xfrm rot="-8100000">
              <a:off x="760212" y="3967880"/>
              <a:ext cx="59583" cy="50289"/>
            </a:xfrm>
            <a:custGeom>
              <a:avLst/>
              <a:gdLst/>
              <a:ahLst/>
              <a:cxnLst/>
              <a:rect l="l" t="t" r="r" b="b"/>
              <a:pathLst>
                <a:path w="2263" h="1910" extrusionOk="0">
                  <a:moveTo>
                    <a:pt x="1681" y="1"/>
                  </a:moveTo>
                  <a:cubicBezTo>
                    <a:pt x="1422" y="1"/>
                    <a:pt x="1151" y="182"/>
                    <a:pt x="1072" y="433"/>
                  </a:cubicBezTo>
                  <a:cubicBezTo>
                    <a:pt x="965" y="195"/>
                    <a:pt x="798" y="76"/>
                    <a:pt x="500" y="76"/>
                  </a:cubicBezTo>
                  <a:cubicBezTo>
                    <a:pt x="179" y="99"/>
                    <a:pt x="0" y="421"/>
                    <a:pt x="36" y="695"/>
                  </a:cubicBezTo>
                  <a:cubicBezTo>
                    <a:pt x="155" y="1230"/>
                    <a:pt x="869" y="1647"/>
                    <a:pt x="1322" y="1909"/>
                  </a:cubicBezTo>
                  <a:lnTo>
                    <a:pt x="1369" y="1897"/>
                  </a:lnTo>
                  <a:cubicBezTo>
                    <a:pt x="1703" y="1600"/>
                    <a:pt x="2262" y="1088"/>
                    <a:pt x="2215" y="588"/>
                  </a:cubicBezTo>
                  <a:cubicBezTo>
                    <a:pt x="2163" y="164"/>
                    <a:pt x="1927" y="1"/>
                    <a:pt x="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32"/>
            <p:cNvSpPr/>
            <p:nvPr/>
          </p:nvSpPr>
          <p:spPr>
            <a:xfrm rot="-8100000">
              <a:off x="1071611" y="4075983"/>
              <a:ext cx="58661" cy="42627"/>
            </a:xfrm>
            <a:custGeom>
              <a:avLst/>
              <a:gdLst/>
              <a:ahLst/>
              <a:cxnLst/>
              <a:rect l="l" t="t" r="r" b="b"/>
              <a:pathLst>
                <a:path w="2228" h="1619" extrusionOk="0">
                  <a:moveTo>
                    <a:pt x="1685" y="1"/>
                  </a:moveTo>
                  <a:cubicBezTo>
                    <a:pt x="1432" y="1"/>
                    <a:pt x="1164" y="184"/>
                    <a:pt x="1072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79" y="95"/>
                    <a:pt x="1" y="428"/>
                    <a:pt x="37" y="690"/>
                  </a:cubicBezTo>
                  <a:cubicBezTo>
                    <a:pt x="120" y="1071"/>
                    <a:pt x="477" y="1369"/>
                    <a:pt x="834" y="1619"/>
                  </a:cubicBezTo>
                  <a:lnTo>
                    <a:pt x="1680" y="1619"/>
                  </a:lnTo>
                  <a:cubicBezTo>
                    <a:pt x="1965" y="1333"/>
                    <a:pt x="2227" y="964"/>
                    <a:pt x="2203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6" name="Google Shape;946;p32"/>
            <p:cNvSpPr/>
            <p:nvPr/>
          </p:nvSpPr>
          <p:spPr>
            <a:xfrm rot="-8100000">
              <a:off x="691674" y="4052866"/>
              <a:ext cx="51763" cy="24802"/>
            </a:xfrm>
            <a:custGeom>
              <a:avLst/>
              <a:gdLst/>
              <a:ahLst/>
              <a:cxnLst/>
              <a:rect l="l" t="t" r="r" b="b"/>
              <a:pathLst>
                <a:path w="1966" h="942" extrusionOk="0">
                  <a:moveTo>
                    <a:pt x="1" y="1"/>
                  </a:moveTo>
                  <a:cubicBezTo>
                    <a:pt x="263" y="406"/>
                    <a:pt x="799" y="715"/>
                    <a:pt x="1156" y="942"/>
                  </a:cubicBezTo>
                  <a:lnTo>
                    <a:pt x="1192" y="918"/>
                  </a:lnTo>
                  <a:cubicBezTo>
                    <a:pt x="1453" y="703"/>
                    <a:pt x="1823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7" name="Google Shape;947;p32"/>
            <p:cNvSpPr/>
            <p:nvPr/>
          </p:nvSpPr>
          <p:spPr>
            <a:xfrm rot="-8100000">
              <a:off x="919327" y="4268136"/>
              <a:ext cx="58661" cy="38256"/>
            </a:xfrm>
            <a:custGeom>
              <a:avLst/>
              <a:gdLst/>
              <a:ahLst/>
              <a:cxnLst/>
              <a:rect l="l" t="t" r="r" b="b"/>
              <a:pathLst>
                <a:path w="2228" h="1453" extrusionOk="0">
                  <a:moveTo>
                    <a:pt x="36" y="0"/>
                  </a:moveTo>
                  <a:cubicBezTo>
                    <a:pt x="13" y="83"/>
                    <a:pt x="1" y="155"/>
                    <a:pt x="13" y="238"/>
                  </a:cubicBezTo>
                  <a:cubicBezTo>
                    <a:pt x="132" y="774"/>
                    <a:pt x="846" y="1191"/>
                    <a:pt x="1287" y="1453"/>
                  </a:cubicBezTo>
                  <a:lnTo>
                    <a:pt x="1334" y="1441"/>
                  </a:lnTo>
                  <a:cubicBezTo>
                    <a:pt x="1680" y="1143"/>
                    <a:pt x="2227" y="631"/>
                    <a:pt x="2180" y="131"/>
                  </a:cubicBezTo>
                  <a:cubicBezTo>
                    <a:pt x="2180" y="83"/>
                    <a:pt x="2168" y="36"/>
                    <a:pt x="2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48" name="Google Shape;948;p32"/>
          <p:cNvGrpSpPr/>
          <p:nvPr/>
        </p:nvGrpSpPr>
        <p:grpSpPr>
          <a:xfrm>
            <a:off x="7898308" y="723458"/>
            <a:ext cx="932846" cy="932846"/>
            <a:chOff x="7898308" y="723458"/>
            <a:chExt cx="932846" cy="932846"/>
          </a:xfrm>
        </p:grpSpPr>
        <p:sp>
          <p:nvSpPr>
            <p:cNvPr id="949" name="Google Shape;949;p32"/>
            <p:cNvSpPr/>
            <p:nvPr/>
          </p:nvSpPr>
          <p:spPr>
            <a:xfrm rot="-8100000">
              <a:off x="7846236" y="1048814"/>
              <a:ext cx="1037025" cy="282169"/>
            </a:xfrm>
            <a:custGeom>
              <a:avLst/>
              <a:gdLst/>
              <a:ahLst/>
              <a:cxnLst/>
              <a:rect l="l" t="t" r="r" b="b"/>
              <a:pathLst>
                <a:path w="39387" h="10717" extrusionOk="0">
                  <a:moveTo>
                    <a:pt x="418" y="1"/>
                  </a:moveTo>
                  <a:cubicBezTo>
                    <a:pt x="156" y="1"/>
                    <a:pt x="1" y="310"/>
                    <a:pt x="167" y="525"/>
                  </a:cubicBezTo>
                  <a:lnTo>
                    <a:pt x="3692" y="5168"/>
                  </a:lnTo>
                  <a:cubicBezTo>
                    <a:pt x="3787" y="5263"/>
                    <a:pt x="3787" y="5430"/>
                    <a:pt x="3692" y="5549"/>
                  </a:cubicBezTo>
                  <a:lnTo>
                    <a:pt x="167" y="10193"/>
                  </a:lnTo>
                  <a:cubicBezTo>
                    <a:pt x="1" y="10407"/>
                    <a:pt x="167" y="10717"/>
                    <a:pt x="441" y="10717"/>
                  </a:cubicBezTo>
                  <a:lnTo>
                    <a:pt x="39053" y="10717"/>
                  </a:lnTo>
                  <a:cubicBezTo>
                    <a:pt x="39232" y="10717"/>
                    <a:pt x="39387" y="10562"/>
                    <a:pt x="39387" y="10383"/>
                  </a:cubicBezTo>
                  <a:lnTo>
                    <a:pt x="39387" y="322"/>
                  </a:lnTo>
                  <a:cubicBezTo>
                    <a:pt x="39387" y="144"/>
                    <a:pt x="39232" y="1"/>
                    <a:pt x="39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0" name="Google Shape;950;p32"/>
            <p:cNvSpPr/>
            <p:nvPr/>
          </p:nvSpPr>
          <p:spPr>
            <a:xfrm rot="-8100000">
              <a:off x="7976996" y="733019"/>
              <a:ext cx="143915" cy="282169"/>
            </a:xfrm>
            <a:custGeom>
              <a:avLst/>
              <a:gdLst/>
              <a:ahLst/>
              <a:cxnLst/>
              <a:rect l="l" t="t" r="r" b="b"/>
              <a:pathLst>
                <a:path w="5466" h="10717" extrusionOk="0">
                  <a:moveTo>
                    <a:pt x="1" y="1"/>
                  </a:moveTo>
                  <a:lnTo>
                    <a:pt x="1" y="10717"/>
                  </a:lnTo>
                  <a:lnTo>
                    <a:pt x="5013" y="10717"/>
                  </a:lnTo>
                  <a:cubicBezTo>
                    <a:pt x="5275" y="10717"/>
                    <a:pt x="5466" y="10526"/>
                    <a:pt x="5466" y="10264"/>
                  </a:cubicBezTo>
                  <a:lnTo>
                    <a:pt x="5466" y="441"/>
                  </a:lnTo>
                  <a:cubicBezTo>
                    <a:pt x="5466" y="191"/>
                    <a:pt x="5275" y="1"/>
                    <a:pt x="5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32"/>
            <p:cNvSpPr/>
            <p:nvPr/>
          </p:nvSpPr>
          <p:spPr>
            <a:xfrm rot="-8100000">
              <a:off x="7985994" y="711291"/>
              <a:ext cx="82463" cy="282169"/>
            </a:xfrm>
            <a:custGeom>
              <a:avLst/>
              <a:gdLst/>
              <a:ahLst/>
              <a:cxnLst/>
              <a:rect l="l" t="t" r="r" b="b"/>
              <a:pathLst>
                <a:path w="3132" h="10717" extrusionOk="0">
                  <a:moveTo>
                    <a:pt x="0" y="1"/>
                  </a:moveTo>
                  <a:lnTo>
                    <a:pt x="0" y="10717"/>
                  </a:lnTo>
                  <a:lnTo>
                    <a:pt x="2763" y="10717"/>
                  </a:lnTo>
                  <a:cubicBezTo>
                    <a:pt x="2965" y="10717"/>
                    <a:pt x="3132" y="10550"/>
                    <a:pt x="3132" y="10347"/>
                  </a:cubicBezTo>
                  <a:lnTo>
                    <a:pt x="3132" y="370"/>
                  </a:lnTo>
                  <a:cubicBezTo>
                    <a:pt x="3132" y="168"/>
                    <a:pt x="2965" y="1"/>
                    <a:pt x="2763" y="1"/>
                  </a:cubicBezTo>
                  <a:close/>
                </a:path>
              </a:pathLst>
            </a:custGeom>
            <a:solidFill>
              <a:srgbClr val="9AA6FD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32"/>
            <p:cNvSpPr/>
            <p:nvPr/>
          </p:nvSpPr>
          <p:spPr>
            <a:xfrm rot="-8100000">
              <a:off x="8319977" y="1157874"/>
              <a:ext cx="59583" cy="50447"/>
            </a:xfrm>
            <a:custGeom>
              <a:avLst/>
              <a:gdLst/>
              <a:ahLst/>
              <a:cxnLst/>
              <a:rect l="l" t="t" r="r" b="b"/>
              <a:pathLst>
                <a:path w="2263" h="1916" extrusionOk="0">
                  <a:moveTo>
                    <a:pt x="1692" y="0"/>
                  </a:moveTo>
                  <a:cubicBezTo>
                    <a:pt x="1435" y="0"/>
                    <a:pt x="1164" y="188"/>
                    <a:pt x="1072" y="451"/>
                  </a:cubicBezTo>
                  <a:cubicBezTo>
                    <a:pt x="964" y="213"/>
                    <a:pt x="798" y="94"/>
                    <a:pt x="500" y="94"/>
                  </a:cubicBezTo>
                  <a:cubicBezTo>
                    <a:pt x="179" y="106"/>
                    <a:pt x="0" y="428"/>
                    <a:pt x="48" y="701"/>
                  </a:cubicBezTo>
                  <a:cubicBezTo>
                    <a:pt x="167" y="1237"/>
                    <a:pt x="881" y="1654"/>
                    <a:pt x="1322" y="1916"/>
                  </a:cubicBezTo>
                  <a:lnTo>
                    <a:pt x="1369" y="1904"/>
                  </a:lnTo>
                  <a:cubicBezTo>
                    <a:pt x="1715" y="1606"/>
                    <a:pt x="2262" y="1106"/>
                    <a:pt x="2215" y="594"/>
                  </a:cubicBezTo>
                  <a:cubicBezTo>
                    <a:pt x="2163" y="167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3" name="Google Shape;953;p32"/>
            <p:cNvSpPr/>
            <p:nvPr/>
          </p:nvSpPr>
          <p:spPr>
            <a:xfrm rot="-8100000">
              <a:off x="8343960" y="1249202"/>
              <a:ext cx="59583" cy="50394"/>
            </a:xfrm>
            <a:custGeom>
              <a:avLst/>
              <a:gdLst/>
              <a:ahLst/>
              <a:cxnLst/>
              <a:rect l="l" t="t" r="r" b="b"/>
              <a:pathLst>
                <a:path w="2263" h="1914" extrusionOk="0">
                  <a:moveTo>
                    <a:pt x="1689" y="0"/>
                  </a:moveTo>
                  <a:cubicBezTo>
                    <a:pt x="1430" y="0"/>
                    <a:pt x="1158" y="185"/>
                    <a:pt x="1072" y="437"/>
                  </a:cubicBezTo>
                  <a:cubicBezTo>
                    <a:pt x="965" y="199"/>
                    <a:pt x="798" y="80"/>
                    <a:pt x="500" y="80"/>
                  </a:cubicBezTo>
                  <a:cubicBezTo>
                    <a:pt x="179" y="92"/>
                    <a:pt x="0" y="425"/>
                    <a:pt x="48" y="687"/>
                  </a:cubicBezTo>
                  <a:cubicBezTo>
                    <a:pt x="167" y="1223"/>
                    <a:pt x="881" y="1639"/>
                    <a:pt x="1322" y="1913"/>
                  </a:cubicBezTo>
                  <a:lnTo>
                    <a:pt x="1370" y="1901"/>
                  </a:lnTo>
                  <a:cubicBezTo>
                    <a:pt x="1715" y="1604"/>
                    <a:pt x="2263" y="1092"/>
                    <a:pt x="2215" y="592"/>
                  </a:cubicBezTo>
                  <a:cubicBezTo>
                    <a:pt x="2163" y="164"/>
                    <a:pt x="1932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32"/>
            <p:cNvSpPr/>
            <p:nvPr/>
          </p:nvSpPr>
          <p:spPr>
            <a:xfrm rot="-8100000">
              <a:off x="8228713" y="1153323"/>
              <a:ext cx="59267" cy="50473"/>
            </a:xfrm>
            <a:custGeom>
              <a:avLst/>
              <a:gdLst/>
              <a:ahLst/>
              <a:cxnLst/>
              <a:rect l="l" t="t" r="r" b="b"/>
              <a:pathLst>
                <a:path w="2251" h="1917" extrusionOk="0">
                  <a:moveTo>
                    <a:pt x="1689" y="1"/>
                  </a:moveTo>
                  <a:cubicBezTo>
                    <a:pt x="1435" y="1"/>
                    <a:pt x="1163" y="185"/>
                    <a:pt x="1072" y="440"/>
                  </a:cubicBezTo>
                  <a:cubicBezTo>
                    <a:pt x="977" y="202"/>
                    <a:pt x="810" y="83"/>
                    <a:pt x="513" y="83"/>
                  </a:cubicBezTo>
                  <a:cubicBezTo>
                    <a:pt x="179" y="107"/>
                    <a:pt x="1" y="428"/>
                    <a:pt x="48" y="702"/>
                  </a:cubicBezTo>
                  <a:cubicBezTo>
                    <a:pt x="167" y="1238"/>
                    <a:pt x="882" y="1654"/>
                    <a:pt x="1334" y="1916"/>
                  </a:cubicBezTo>
                  <a:lnTo>
                    <a:pt x="1358" y="1916"/>
                  </a:lnTo>
                  <a:cubicBezTo>
                    <a:pt x="1703" y="1619"/>
                    <a:pt x="2251" y="1119"/>
                    <a:pt x="2203" y="607"/>
                  </a:cubicBezTo>
                  <a:cubicBezTo>
                    <a:pt x="2163" y="170"/>
                    <a:pt x="1934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32"/>
            <p:cNvSpPr/>
            <p:nvPr/>
          </p:nvSpPr>
          <p:spPr>
            <a:xfrm rot="-8100000">
              <a:off x="8305860" y="1056374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7" y="0"/>
                    <a:pt x="1164" y="188"/>
                    <a:pt x="1072" y="450"/>
                  </a:cubicBezTo>
                  <a:cubicBezTo>
                    <a:pt x="965" y="212"/>
                    <a:pt x="810" y="93"/>
                    <a:pt x="513" y="93"/>
                  </a:cubicBezTo>
                  <a:cubicBezTo>
                    <a:pt x="179" y="105"/>
                    <a:pt x="1" y="426"/>
                    <a:pt x="48" y="700"/>
                  </a:cubicBezTo>
                  <a:cubicBezTo>
                    <a:pt x="155" y="1248"/>
                    <a:pt x="870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3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32"/>
            <p:cNvSpPr/>
            <p:nvPr/>
          </p:nvSpPr>
          <p:spPr>
            <a:xfrm rot="-8100000">
              <a:off x="8425735" y="1167415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92" y="0"/>
                  </a:moveTo>
                  <a:cubicBezTo>
                    <a:pt x="1432" y="0"/>
                    <a:pt x="1158" y="186"/>
                    <a:pt x="1072" y="438"/>
                  </a:cubicBezTo>
                  <a:cubicBezTo>
                    <a:pt x="965" y="200"/>
                    <a:pt x="798" y="81"/>
                    <a:pt x="500" y="81"/>
                  </a:cubicBezTo>
                  <a:cubicBezTo>
                    <a:pt x="179" y="93"/>
                    <a:pt x="0" y="426"/>
                    <a:pt x="48" y="688"/>
                  </a:cubicBezTo>
                  <a:cubicBezTo>
                    <a:pt x="167" y="1224"/>
                    <a:pt x="881" y="1641"/>
                    <a:pt x="1322" y="1915"/>
                  </a:cubicBezTo>
                  <a:lnTo>
                    <a:pt x="1370" y="1891"/>
                  </a:lnTo>
                  <a:cubicBezTo>
                    <a:pt x="1715" y="1593"/>
                    <a:pt x="2263" y="1093"/>
                    <a:pt x="2215" y="581"/>
                  </a:cubicBezTo>
                  <a:cubicBezTo>
                    <a:pt x="2163" y="162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32"/>
            <p:cNvSpPr/>
            <p:nvPr/>
          </p:nvSpPr>
          <p:spPr>
            <a:xfrm rot="-8100000">
              <a:off x="8532133" y="1360144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1"/>
                  </a:moveTo>
                  <a:cubicBezTo>
                    <a:pt x="1432" y="1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3"/>
                    <a:pt x="48" y="695"/>
                  </a:cubicBezTo>
                  <a:cubicBezTo>
                    <a:pt x="167" y="1230"/>
                    <a:pt x="882" y="1647"/>
                    <a:pt x="1322" y="1921"/>
                  </a:cubicBezTo>
                  <a:lnTo>
                    <a:pt x="1358" y="1921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1"/>
                    <a:pt x="1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32"/>
            <p:cNvSpPr/>
            <p:nvPr/>
          </p:nvSpPr>
          <p:spPr>
            <a:xfrm rot="-8100000">
              <a:off x="8445524" y="1360053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7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55" y="1248"/>
                    <a:pt x="869" y="1664"/>
                    <a:pt x="1310" y="1938"/>
                  </a:cubicBezTo>
                  <a:lnTo>
                    <a:pt x="1358" y="1914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69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32"/>
            <p:cNvSpPr/>
            <p:nvPr/>
          </p:nvSpPr>
          <p:spPr>
            <a:xfrm rot="-8100000">
              <a:off x="8512883" y="1466326"/>
              <a:ext cx="59293" cy="50473"/>
            </a:xfrm>
            <a:custGeom>
              <a:avLst/>
              <a:gdLst/>
              <a:ahLst/>
              <a:cxnLst/>
              <a:rect l="l" t="t" r="r" b="b"/>
              <a:pathLst>
                <a:path w="2252" h="1917" extrusionOk="0">
                  <a:moveTo>
                    <a:pt x="1685" y="1"/>
                  </a:moveTo>
                  <a:cubicBezTo>
                    <a:pt x="1432" y="1"/>
                    <a:pt x="1164" y="185"/>
                    <a:pt x="1073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80" y="107"/>
                    <a:pt x="1" y="428"/>
                    <a:pt x="49" y="702"/>
                  </a:cubicBezTo>
                  <a:cubicBezTo>
                    <a:pt x="168" y="1238"/>
                    <a:pt x="882" y="1654"/>
                    <a:pt x="1323" y="1916"/>
                  </a:cubicBezTo>
                  <a:lnTo>
                    <a:pt x="1358" y="1916"/>
                  </a:lnTo>
                  <a:cubicBezTo>
                    <a:pt x="1692" y="1619"/>
                    <a:pt x="2251" y="1119"/>
                    <a:pt x="2204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32"/>
            <p:cNvSpPr/>
            <p:nvPr/>
          </p:nvSpPr>
          <p:spPr>
            <a:xfrm rot="-8100000">
              <a:off x="8535264" y="1555867"/>
              <a:ext cx="51737" cy="24802"/>
            </a:xfrm>
            <a:custGeom>
              <a:avLst/>
              <a:gdLst/>
              <a:ahLst/>
              <a:cxnLst/>
              <a:rect l="l" t="t" r="r" b="b"/>
              <a:pathLst>
                <a:path w="1965" h="942" extrusionOk="0">
                  <a:moveTo>
                    <a:pt x="0" y="1"/>
                  </a:moveTo>
                  <a:cubicBezTo>
                    <a:pt x="262" y="406"/>
                    <a:pt x="798" y="715"/>
                    <a:pt x="1155" y="942"/>
                  </a:cubicBezTo>
                  <a:lnTo>
                    <a:pt x="1191" y="918"/>
                  </a:lnTo>
                  <a:cubicBezTo>
                    <a:pt x="1453" y="703"/>
                    <a:pt x="1822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32"/>
            <p:cNvSpPr/>
            <p:nvPr/>
          </p:nvSpPr>
          <p:spPr>
            <a:xfrm rot="-8100000">
              <a:off x="8614627" y="1508983"/>
              <a:ext cx="54870" cy="49841"/>
            </a:xfrm>
            <a:custGeom>
              <a:avLst/>
              <a:gdLst/>
              <a:ahLst/>
              <a:cxnLst/>
              <a:rect l="l" t="t" r="r" b="b"/>
              <a:pathLst>
                <a:path w="2084" h="1893" extrusionOk="0">
                  <a:moveTo>
                    <a:pt x="1530" y="1"/>
                  </a:moveTo>
                  <a:cubicBezTo>
                    <a:pt x="1276" y="1"/>
                    <a:pt x="1008" y="184"/>
                    <a:pt x="917" y="440"/>
                  </a:cubicBezTo>
                  <a:cubicBezTo>
                    <a:pt x="810" y="202"/>
                    <a:pt x="643" y="83"/>
                    <a:pt x="346" y="83"/>
                  </a:cubicBezTo>
                  <a:cubicBezTo>
                    <a:pt x="203" y="83"/>
                    <a:pt x="84" y="166"/>
                    <a:pt x="0" y="261"/>
                  </a:cubicBezTo>
                  <a:lnTo>
                    <a:pt x="1239" y="1892"/>
                  </a:lnTo>
                  <a:cubicBezTo>
                    <a:pt x="1584" y="1595"/>
                    <a:pt x="2084" y="1095"/>
                    <a:pt x="2048" y="607"/>
                  </a:cubicBezTo>
                  <a:cubicBezTo>
                    <a:pt x="2002" y="170"/>
                    <a:pt x="1772" y="1"/>
                    <a:pt x="1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32"/>
            <p:cNvSpPr/>
            <p:nvPr/>
          </p:nvSpPr>
          <p:spPr>
            <a:xfrm rot="-8100000">
              <a:off x="8623240" y="1393739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87" y="0"/>
                  </a:moveTo>
                  <a:cubicBezTo>
                    <a:pt x="1426" y="0"/>
                    <a:pt x="1152" y="186"/>
                    <a:pt x="1072" y="438"/>
                  </a:cubicBezTo>
                  <a:cubicBezTo>
                    <a:pt x="964" y="200"/>
                    <a:pt x="798" y="81"/>
                    <a:pt x="500" y="81"/>
                  </a:cubicBezTo>
                  <a:cubicBezTo>
                    <a:pt x="179" y="93"/>
                    <a:pt x="0" y="426"/>
                    <a:pt x="36" y="688"/>
                  </a:cubicBezTo>
                  <a:cubicBezTo>
                    <a:pt x="155" y="1224"/>
                    <a:pt x="869" y="1641"/>
                    <a:pt x="1322" y="1915"/>
                  </a:cubicBezTo>
                  <a:lnTo>
                    <a:pt x="1369" y="1891"/>
                  </a:lnTo>
                  <a:cubicBezTo>
                    <a:pt x="1703" y="1593"/>
                    <a:pt x="2262" y="1093"/>
                    <a:pt x="2215" y="581"/>
                  </a:cubicBezTo>
                  <a:cubicBezTo>
                    <a:pt x="2163" y="162"/>
                    <a:pt x="1931" y="0"/>
                    <a:pt x="16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32"/>
            <p:cNvSpPr/>
            <p:nvPr/>
          </p:nvSpPr>
          <p:spPr>
            <a:xfrm rot="-8100000">
              <a:off x="8716812" y="1433334"/>
              <a:ext cx="48920" cy="51052"/>
            </a:xfrm>
            <a:custGeom>
              <a:avLst/>
              <a:gdLst/>
              <a:ahLst/>
              <a:cxnLst/>
              <a:rect l="l" t="t" r="r" b="b"/>
              <a:pathLst>
                <a:path w="1858" h="1939" extrusionOk="0">
                  <a:moveTo>
                    <a:pt x="1307" y="0"/>
                  </a:moveTo>
                  <a:cubicBezTo>
                    <a:pt x="1053" y="0"/>
                    <a:pt x="783" y="188"/>
                    <a:pt x="691" y="450"/>
                  </a:cubicBezTo>
                  <a:cubicBezTo>
                    <a:pt x="667" y="426"/>
                    <a:pt x="667" y="414"/>
                    <a:pt x="655" y="402"/>
                  </a:cubicBezTo>
                  <a:lnTo>
                    <a:pt x="1" y="1260"/>
                  </a:lnTo>
                  <a:cubicBezTo>
                    <a:pt x="286" y="1534"/>
                    <a:pt x="655" y="1760"/>
                    <a:pt x="929" y="1938"/>
                  </a:cubicBezTo>
                  <a:lnTo>
                    <a:pt x="965" y="1915"/>
                  </a:lnTo>
                  <a:cubicBezTo>
                    <a:pt x="1310" y="1617"/>
                    <a:pt x="1858" y="1117"/>
                    <a:pt x="1822" y="605"/>
                  </a:cubicBezTo>
                  <a:cubicBezTo>
                    <a:pt x="1776" y="170"/>
                    <a:pt x="1548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32"/>
            <p:cNvSpPr/>
            <p:nvPr/>
          </p:nvSpPr>
          <p:spPr>
            <a:xfrm rot="-8100000">
              <a:off x="8686165" y="1349126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9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32"/>
            <p:cNvSpPr/>
            <p:nvPr/>
          </p:nvSpPr>
          <p:spPr>
            <a:xfrm rot="-8100000">
              <a:off x="8599637" y="1283173"/>
              <a:ext cx="59267" cy="50894"/>
            </a:xfrm>
            <a:custGeom>
              <a:avLst/>
              <a:gdLst/>
              <a:ahLst/>
              <a:cxnLst/>
              <a:rect l="l" t="t" r="r" b="b"/>
              <a:pathLst>
                <a:path w="2251" h="1933" extrusionOk="0">
                  <a:moveTo>
                    <a:pt x="1686" y="0"/>
                  </a:moveTo>
                  <a:cubicBezTo>
                    <a:pt x="1432" y="0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2"/>
                    <a:pt x="48" y="694"/>
                  </a:cubicBezTo>
                  <a:cubicBezTo>
                    <a:pt x="155" y="1242"/>
                    <a:pt x="870" y="1658"/>
                    <a:pt x="1310" y="1932"/>
                  </a:cubicBezTo>
                  <a:lnTo>
                    <a:pt x="1358" y="1920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6" name="Google Shape;966;p32"/>
            <p:cNvSpPr/>
            <p:nvPr/>
          </p:nvSpPr>
          <p:spPr>
            <a:xfrm rot="-8100000">
              <a:off x="8513120" y="1263635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8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67" y="1248"/>
                    <a:pt x="881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32"/>
            <p:cNvSpPr/>
            <p:nvPr/>
          </p:nvSpPr>
          <p:spPr>
            <a:xfrm rot="-8100000">
              <a:off x="8293800" y="957743"/>
              <a:ext cx="58951" cy="42627"/>
            </a:xfrm>
            <a:custGeom>
              <a:avLst/>
              <a:gdLst/>
              <a:ahLst/>
              <a:cxnLst/>
              <a:rect l="l" t="t" r="r" b="b"/>
              <a:pathLst>
                <a:path w="2239" h="1619" extrusionOk="0">
                  <a:moveTo>
                    <a:pt x="1689" y="1"/>
                  </a:moveTo>
                  <a:cubicBezTo>
                    <a:pt x="1434" y="1"/>
                    <a:pt x="1163" y="184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95"/>
                    <a:pt x="0" y="428"/>
                    <a:pt x="48" y="690"/>
                  </a:cubicBezTo>
                  <a:cubicBezTo>
                    <a:pt x="119" y="1071"/>
                    <a:pt x="476" y="1369"/>
                    <a:pt x="834" y="1619"/>
                  </a:cubicBezTo>
                  <a:lnTo>
                    <a:pt x="1679" y="1619"/>
                  </a:lnTo>
                  <a:cubicBezTo>
                    <a:pt x="1965" y="1333"/>
                    <a:pt x="2239" y="964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32"/>
            <p:cNvSpPr/>
            <p:nvPr/>
          </p:nvSpPr>
          <p:spPr>
            <a:xfrm rot="-8100000">
              <a:off x="8213825" y="965257"/>
              <a:ext cx="59609" cy="50341"/>
            </a:xfrm>
            <a:custGeom>
              <a:avLst/>
              <a:gdLst/>
              <a:ahLst/>
              <a:cxnLst/>
              <a:rect l="l" t="t" r="r" b="b"/>
              <a:pathLst>
                <a:path w="2264" h="1912" extrusionOk="0">
                  <a:moveTo>
                    <a:pt x="1688" y="0"/>
                  </a:moveTo>
                  <a:cubicBezTo>
                    <a:pt x="1427" y="0"/>
                    <a:pt x="1152" y="189"/>
                    <a:pt x="1072" y="447"/>
                  </a:cubicBezTo>
                  <a:cubicBezTo>
                    <a:pt x="965" y="209"/>
                    <a:pt x="799" y="90"/>
                    <a:pt x="501" y="90"/>
                  </a:cubicBezTo>
                  <a:cubicBezTo>
                    <a:pt x="179" y="102"/>
                    <a:pt x="1" y="423"/>
                    <a:pt x="37" y="697"/>
                  </a:cubicBezTo>
                  <a:cubicBezTo>
                    <a:pt x="156" y="1233"/>
                    <a:pt x="870" y="1650"/>
                    <a:pt x="1322" y="1912"/>
                  </a:cubicBezTo>
                  <a:lnTo>
                    <a:pt x="1370" y="1900"/>
                  </a:lnTo>
                  <a:cubicBezTo>
                    <a:pt x="1703" y="1602"/>
                    <a:pt x="2263" y="1102"/>
                    <a:pt x="2215" y="590"/>
                  </a:cubicBezTo>
                  <a:cubicBezTo>
                    <a:pt x="2164" y="165"/>
                    <a:pt x="1931" y="0"/>
                    <a:pt x="16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32"/>
            <p:cNvSpPr/>
            <p:nvPr/>
          </p:nvSpPr>
          <p:spPr>
            <a:xfrm rot="-8100000">
              <a:off x="8113185" y="1027615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8"/>
                    <a:pt x="1" y="432"/>
                    <a:pt x="48" y="694"/>
                  </a:cubicBezTo>
                  <a:cubicBezTo>
                    <a:pt x="167" y="1230"/>
                    <a:pt x="882" y="1646"/>
                    <a:pt x="1322" y="1920"/>
                  </a:cubicBezTo>
                  <a:lnTo>
                    <a:pt x="1358" y="1920"/>
                  </a:lnTo>
                  <a:cubicBezTo>
                    <a:pt x="1691" y="1622"/>
                    <a:pt x="2251" y="1111"/>
                    <a:pt x="2203" y="610"/>
                  </a:cubicBezTo>
                  <a:cubicBezTo>
                    <a:pt x="2162" y="172"/>
                    <a:pt x="1932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32"/>
            <p:cNvSpPr/>
            <p:nvPr/>
          </p:nvSpPr>
          <p:spPr>
            <a:xfrm rot="-8100000">
              <a:off x="8117975" y="936269"/>
              <a:ext cx="59267" cy="50763"/>
            </a:xfrm>
            <a:custGeom>
              <a:avLst/>
              <a:gdLst/>
              <a:ahLst/>
              <a:cxnLst/>
              <a:rect l="l" t="t" r="r" b="b"/>
              <a:pathLst>
                <a:path w="2251" h="1928" extrusionOk="0">
                  <a:moveTo>
                    <a:pt x="1689" y="0"/>
                  </a:moveTo>
                  <a:cubicBezTo>
                    <a:pt x="1434" y="0"/>
                    <a:pt x="1163" y="184"/>
                    <a:pt x="1072" y="440"/>
                  </a:cubicBezTo>
                  <a:cubicBezTo>
                    <a:pt x="965" y="201"/>
                    <a:pt x="810" y="82"/>
                    <a:pt x="512" y="82"/>
                  </a:cubicBezTo>
                  <a:cubicBezTo>
                    <a:pt x="179" y="94"/>
                    <a:pt x="0" y="428"/>
                    <a:pt x="48" y="690"/>
                  </a:cubicBezTo>
                  <a:cubicBezTo>
                    <a:pt x="155" y="1249"/>
                    <a:pt x="870" y="1666"/>
                    <a:pt x="1310" y="1928"/>
                  </a:cubicBezTo>
                  <a:lnTo>
                    <a:pt x="1358" y="1916"/>
                  </a:lnTo>
                  <a:cubicBezTo>
                    <a:pt x="1703" y="1618"/>
                    <a:pt x="2251" y="1106"/>
                    <a:pt x="2203" y="606"/>
                  </a:cubicBezTo>
                  <a:cubicBezTo>
                    <a:pt x="2162" y="169"/>
                    <a:pt x="1933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32"/>
            <p:cNvSpPr/>
            <p:nvPr/>
          </p:nvSpPr>
          <p:spPr>
            <a:xfrm rot="-8100000">
              <a:off x="8190086" y="855572"/>
              <a:ext cx="59267" cy="49314"/>
            </a:xfrm>
            <a:custGeom>
              <a:avLst/>
              <a:gdLst/>
              <a:ahLst/>
              <a:cxnLst/>
              <a:rect l="l" t="t" r="r" b="b"/>
              <a:pathLst>
                <a:path w="2251" h="1873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2" y="87"/>
                  </a:cubicBezTo>
                  <a:cubicBezTo>
                    <a:pt x="179" y="99"/>
                    <a:pt x="0" y="432"/>
                    <a:pt x="48" y="694"/>
                  </a:cubicBezTo>
                  <a:cubicBezTo>
                    <a:pt x="155" y="1206"/>
                    <a:pt x="798" y="1599"/>
                    <a:pt x="1239" y="1873"/>
                  </a:cubicBezTo>
                  <a:lnTo>
                    <a:pt x="1405" y="1873"/>
                  </a:lnTo>
                  <a:cubicBezTo>
                    <a:pt x="1763" y="1575"/>
                    <a:pt x="2251" y="1087"/>
                    <a:pt x="2203" y="610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32"/>
            <p:cNvSpPr/>
            <p:nvPr/>
          </p:nvSpPr>
          <p:spPr>
            <a:xfrm rot="-8100000">
              <a:off x="8021194" y="1029416"/>
              <a:ext cx="58635" cy="38256"/>
            </a:xfrm>
            <a:custGeom>
              <a:avLst/>
              <a:gdLst/>
              <a:ahLst/>
              <a:cxnLst/>
              <a:rect l="l" t="t" r="r" b="b"/>
              <a:pathLst>
                <a:path w="2227" h="1453" extrusionOk="0">
                  <a:moveTo>
                    <a:pt x="48" y="0"/>
                  </a:moveTo>
                  <a:cubicBezTo>
                    <a:pt x="0" y="83"/>
                    <a:pt x="0" y="155"/>
                    <a:pt x="12" y="238"/>
                  </a:cubicBezTo>
                  <a:cubicBezTo>
                    <a:pt x="131" y="774"/>
                    <a:pt x="846" y="1191"/>
                    <a:pt x="1298" y="1453"/>
                  </a:cubicBezTo>
                  <a:lnTo>
                    <a:pt x="1334" y="1441"/>
                  </a:lnTo>
                  <a:cubicBezTo>
                    <a:pt x="1679" y="1143"/>
                    <a:pt x="2227" y="631"/>
                    <a:pt x="2191" y="131"/>
                  </a:cubicBezTo>
                  <a:cubicBezTo>
                    <a:pt x="2191" y="83"/>
                    <a:pt x="2167" y="36"/>
                    <a:pt x="2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32"/>
            <p:cNvSpPr/>
            <p:nvPr/>
          </p:nvSpPr>
          <p:spPr>
            <a:xfrm rot="-8100000">
              <a:off x="8246853" y="1261928"/>
              <a:ext cx="56450" cy="31674"/>
            </a:xfrm>
            <a:custGeom>
              <a:avLst/>
              <a:gdLst/>
              <a:ahLst/>
              <a:cxnLst/>
              <a:rect l="l" t="t" r="r" b="b"/>
              <a:pathLst>
                <a:path w="2144" h="1203" extrusionOk="0">
                  <a:moveTo>
                    <a:pt x="1" y="0"/>
                  </a:moveTo>
                  <a:cubicBezTo>
                    <a:pt x="144" y="536"/>
                    <a:pt x="834" y="929"/>
                    <a:pt x="1263" y="1203"/>
                  </a:cubicBezTo>
                  <a:lnTo>
                    <a:pt x="1310" y="1191"/>
                  </a:lnTo>
                  <a:cubicBezTo>
                    <a:pt x="1620" y="917"/>
                    <a:pt x="2096" y="476"/>
                    <a:pt x="2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32"/>
            <p:cNvSpPr/>
            <p:nvPr/>
          </p:nvSpPr>
          <p:spPr>
            <a:xfrm rot="-8100000">
              <a:off x="8406851" y="1069812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4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8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32"/>
            <p:cNvSpPr/>
            <p:nvPr/>
          </p:nvSpPr>
          <p:spPr>
            <a:xfrm rot="-8100000">
              <a:off x="8436021" y="1263664"/>
              <a:ext cx="59293" cy="50894"/>
            </a:xfrm>
            <a:custGeom>
              <a:avLst/>
              <a:gdLst/>
              <a:ahLst/>
              <a:cxnLst/>
              <a:rect l="l" t="t" r="r" b="b"/>
              <a:pathLst>
                <a:path w="2252" h="1933" extrusionOk="0">
                  <a:moveTo>
                    <a:pt x="1682" y="1"/>
                  </a:moveTo>
                  <a:cubicBezTo>
                    <a:pt x="1430" y="1"/>
                    <a:pt x="1163" y="184"/>
                    <a:pt x="1072" y="444"/>
                  </a:cubicBezTo>
                  <a:cubicBezTo>
                    <a:pt x="965" y="206"/>
                    <a:pt x="799" y="87"/>
                    <a:pt x="501" y="87"/>
                  </a:cubicBezTo>
                  <a:cubicBezTo>
                    <a:pt x="180" y="99"/>
                    <a:pt x="1" y="433"/>
                    <a:pt x="49" y="695"/>
                  </a:cubicBezTo>
                  <a:cubicBezTo>
                    <a:pt x="168" y="1230"/>
                    <a:pt x="882" y="1647"/>
                    <a:pt x="1311" y="1933"/>
                  </a:cubicBezTo>
                  <a:lnTo>
                    <a:pt x="1358" y="1921"/>
                  </a:lnTo>
                  <a:cubicBezTo>
                    <a:pt x="1692" y="1623"/>
                    <a:pt x="2251" y="1111"/>
                    <a:pt x="2204" y="611"/>
                  </a:cubicBezTo>
                  <a:cubicBezTo>
                    <a:pt x="2157" y="172"/>
                    <a:pt x="1926" y="1"/>
                    <a:pt x="1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6" name="Google Shape;976;p32"/>
            <p:cNvSpPr/>
            <p:nvPr/>
          </p:nvSpPr>
          <p:spPr>
            <a:xfrm rot="-8100000">
              <a:off x="8199237" y="1066330"/>
              <a:ext cx="59583" cy="50289"/>
            </a:xfrm>
            <a:custGeom>
              <a:avLst/>
              <a:gdLst/>
              <a:ahLst/>
              <a:cxnLst/>
              <a:rect l="l" t="t" r="r" b="b"/>
              <a:pathLst>
                <a:path w="2263" h="1910" extrusionOk="0">
                  <a:moveTo>
                    <a:pt x="1681" y="1"/>
                  </a:moveTo>
                  <a:cubicBezTo>
                    <a:pt x="1422" y="1"/>
                    <a:pt x="1151" y="182"/>
                    <a:pt x="1072" y="433"/>
                  </a:cubicBezTo>
                  <a:cubicBezTo>
                    <a:pt x="965" y="195"/>
                    <a:pt x="798" y="76"/>
                    <a:pt x="500" y="76"/>
                  </a:cubicBezTo>
                  <a:cubicBezTo>
                    <a:pt x="179" y="99"/>
                    <a:pt x="0" y="421"/>
                    <a:pt x="36" y="695"/>
                  </a:cubicBezTo>
                  <a:cubicBezTo>
                    <a:pt x="155" y="1230"/>
                    <a:pt x="869" y="1647"/>
                    <a:pt x="1322" y="1909"/>
                  </a:cubicBezTo>
                  <a:lnTo>
                    <a:pt x="1369" y="1897"/>
                  </a:lnTo>
                  <a:cubicBezTo>
                    <a:pt x="1703" y="1600"/>
                    <a:pt x="2262" y="1088"/>
                    <a:pt x="2215" y="588"/>
                  </a:cubicBezTo>
                  <a:cubicBezTo>
                    <a:pt x="2163" y="164"/>
                    <a:pt x="1927" y="1"/>
                    <a:pt x="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7" name="Google Shape;977;p32"/>
            <p:cNvSpPr/>
            <p:nvPr/>
          </p:nvSpPr>
          <p:spPr>
            <a:xfrm rot="-8100000">
              <a:off x="8510636" y="1174433"/>
              <a:ext cx="58661" cy="42627"/>
            </a:xfrm>
            <a:custGeom>
              <a:avLst/>
              <a:gdLst/>
              <a:ahLst/>
              <a:cxnLst/>
              <a:rect l="l" t="t" r="r" b="b"/>
              <a:pathLst>
                <a:path w="2228" h="1619" extrusionOk="0">
                  <a:moveTo>
                    <a:pt x="1685" y="1"/>
                  </a:moveTo>
                  <a:cubicBezTo>
                    <a:pt x="1432" y="1"/>
                    <a:pt x="1164" y="184"/>
                    <a:pt x="1072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79" y="95"/>
                    <a:pt x="1" y="428"/>
                    <a:pt x="37" y="690"/>
                  </a:cubicBezTo>
                  <a:cubicBezTo>
                    <a:pt x="120" y="1071"/>
                    <a:pt x="477" y="1369"/>
                    <a:pt x="834" y="1619"/>
                  </a:cubicBezTo>
                  <a:lnTo>
                    <a:pt x="1680" y="1619"/>
                  </a:lnTo>
                  <a:cubicBezTo>
                    <a:pt x="1965" y="1333"/>
                    <a:pt x="2227" y="964"/>
                    <a:pt x="2203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8" name="Google Shape;978;p32"/>
            <p:cNvSpPr/>
            <p:nvPr/>
          </p:nvSpPr>
          <p:spPr>
            <a:xfrm rot="-8100000">
              <a:off x="8130699" y="1151316"/>
              <a:ext cx="51763" cy="24802"/>
            </a:xfrm>
            <a:custGeom>
              <a:avLst/>
              <a:gdLst/>
              <a:ahLst/>
              <a:cxnLst/>
              <a:rect l="l" t="t" r="r" b="b"/>
              <a:pathLst>
                <a:path w="1966" h="942" extrusionOk="0">
                  <a:moveTo>
                    <a:pt x="1" y="1"/>
                  </a:moveTo>
                  <a:cubicBezTo>
                    <a:pt x="263" y="406"/>
                    <a:pt x="799" y="715"/>
                    <a:pt x="1156" y="942"/>
                  </a:cubicBezTo>
                  <a:lnTo>
                    <a:pt x="1192" y="918"/>
                  </a:lnTo>
                  <a:cubicBezTo>
                    <a:pt x="1453" y="703"/>
                    <a:pt x="1823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32"/>
            <p:cNvSpPr/>
            <p:nvPr/>
          </p:nvSpPr>
          <p:spPr>
            <a:xfrm rot="-8100000">
              <a:off x="8358352" y="1366586"/>
              <a:ext cx="58661" cy="38256"/>
            </a:xfrm>
            <a:custGeom>
              <a:avLst/>
              <a:gdLst/>
              <a:ahLst/>
              <a:cxnLst/>
              <a:rect l="l" t="t" r="r" b="b"/>
              <a:pathLst>
                <a:path w="2228" h="1453" extrusionOk="0">
                  <a:moveTo>
                    <a:pt x="36" y="0"/>
                  </a:moveTo>
                  <a:cubicBezTo>
                    <a:pt x="13" y="83"/>
                    <a:pt x="1" y="155"/>
                    <a:pt x="13" y="238"/>
                  </a:cubicBezTo>
                  <a:cubicBezTo>
                    <a:pt x="132" y="774"/>
                    <a:pt x="846" y="1191"/>
                    <a:pt x="1287" y="1453"/>
                  </a:cubicBezTo>
                  <a:lnTo>
                    <a:pt x="1334" y="1441"/>
                  </a:lnTo>
                  <a:cubicBezTo>
                    <a:pt x="1680" y="1143"/>
                    <a:pt x="2227" y="631"/>
                    <a:pt x="2180" y="131"/>
                  </a:cubicBezTo>
                  <a:cubicBezTo>
                    <a:pt x="2180" y="83"/>
                    <a:pt x="2168" y="36"/>
                    <a:pt x="2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767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39"/>
          <p:cNvSpPr/>
          <p:nvPr/>
        </p:nvSpPr>
        <p:spPr>
          <a:xfrm>
            <a:off x="8130598" y="4741156"/>
            <a:ext cx="213130" cy="190275"/>
          </a:xfrm>
          <a:custGeom>
            <a:avLst/>
            <a:gdLst/>
            <a:ahLst/>
            <a:cxnLst/>
            <a:rect l="l" t="t" r="r" b="b"/>
            <a:pathLst>
              <a:path w="1930" h="1723" extrusionOk="0">
                <a:moveTo>
                  <a:pt x="1675" y="0"/>
                </a:moveTo>
                <a:cubicBezTo>
                  <a:pt x="1649" y="0"/>
                  <a:pt x="1621" y="5"/>
                  <a:pt x="1594" y="15"/>
                </a:cubicBezTo>
                <a:cubicBezTo>
                  <a:pt x="1406" y="36"/>
                  <a:pt x="1281" y="245"/>
                  <a:pt x="1155" y="371"/>
                </a:cubicBezTo>
                <a:cubicBezTo>
                  <a:pt x="1071" y="455"/>
                  <a:pt x="1009" y="517"/>
                  <a:pt x="925" y="601"/>
                </a:cubicBezTo>
                <a:cubicBezTo>
                  <a:pt x="862" y="517"/>
                  <a:pt x="799" y="434"/>
                  <a:pt x="757" y="350"/>
                </a:cubicBezTo>
                <a:cubicBezTo>
                  <a:pt x="721" y="296"/>
                  <a:pt x="639" y="149"/>
                  <a:pt x="590" y="149"/>
                </a:cubicBezTo>
                <a:cubicBezTo>
                  <a:pt x="582" y="149"/>
                  <a:pt x="575" y="153"/>
                  <a:pt x="569" y="162"/>
                </a:cubicBezTo>
                <a:cubicBezTo>
                  <a:pt x="600" y="100"/>
                  <a:pt x="551" y="26"/>
                  <a:pt x="489" y="26"/>
                </a:cubicBezTo>
                <a:cubicBezTo>
                  <a:pt x="468" y="26"/>
                  <a:pt x="444" y="35"/>
                  <a:pt x="423" y="57"/>
                </a:cubicBezTo>
                <a:cubicBezTo>
                  <a:pt x="213" y="266"/>
                  <a:pt x="339" y="517"/>
                  <a:pt x="465" y="748"/>
                </a:cubicBezTo>
                <a:cubicBezTo>
                  <a:pt x="485" y="789"/>
                  <a:pt x="527" y="852"/>
                  <a:pt x="569" y="936"/>
                </a:cubicBezTo>
                <a:cubicBezTo>
                  <a:pt x="465" y="1020"/>
                  <a:pt x="360" y="1124"/>
                  <a:pt x="255" y="1208"/>
                </a:cubicBezTo>
                <a:cubicBezTo>
                  <a:pt x="213" y="1292"/>
                  <a:pt x="151" y="1354"/>
                  <a:pt x="109" y="1438"/>
                </a:cubicBezTo>
                <a:cubicBezTo>
                  <a:pt x="0" y="1565"/>
                  <a:pt x="111" y="1722"/>
                  <a:pt x="237" y="1722"/>
                </a:cubicBezTo>
                <a:cubicBezTo>
                  <a:pt x="257" y="1722"/>
                  <a:pt x="277" y="1719"/>
                  <a:pt x="297" y="1710"/>
                </a:cubicBezTo>
                <a:lnTo>
                  <a:pt x="339" y="1689"/>
                </a:lnTo>
                <a:lnTo>
                  <a:pt x="339" y="1689"/>
                </a:lnTo>
                <a:cubicBezTo>
                  <a:pt x="336" y="1692"/>
                  <a:pt x="337" y="1693"/>
                  <a:pt x="340" y="1693"/>
                </a:cubicBezTo>
                <a:cubicBezTo>
                  <a:pt x="362" y="1693"/>
                  <a:pt x="491" y="1644"/>
                  <a:pt x="527" y="1626"/>
                </a:cubicBezTo>
                <a:cubicBezTo>
                  <a:pt x="653" y="1564"/>
                  <a:pt x="778" y="1459"/>
                  <a:pt x="904" y="1375"/>
                </a:cubicBezTo>
                <a:cubicBezTo>
                  <a:pt x="1009" y="1501"/>
                  <a:pt x="1155" y="1605"/>
                  <a:pt x="1343" y="1668"/>
                </a:cubicBezTo>
                <a:cubicBezTo>
                  <a:pt x="1362" y="1672"/>
                  <a:pt x="1379" y="1674"/>
                  <a:pt x="1397" y="1674"/>
                </a:cubicBezTo>
                <a:cubicBezTo>
                  <a:pt x="1580" y="1674"/>
                  <a:pt x="1711" y="1483"/>
                  <a:pt x="1615" y="1292"/>
                </a:cubicBezTo>
                <a:cubicBezTo>
                  <a:pt x="1553" y="1187"/>
                  <a:pt x="1448" y="1082"/>
                  <a:pt x="1364" y="999"/>
                </a:cubicBezTo>
                <a:cubicBezTo>
                  <a:pt x="1427" y="936"/>
                  <a:pt x="1511" y="873"/>
                  <a:pt x="1594" y="810"/>
                </a:cubicBezTo>
                <a:cubicBezTo>
                  <a:pt x="1720" y="685"/>
                  <a:pt x="1929" y="497"/>
                  <a:pt x="1929" y="266"/>
                </a:cubicBezTo>
                <a:cubicBezTo>
                  <a:pt x="1929" y="126"/>
                  <a:pt x="1812" y="0"/>
                  <a:pt x="167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305" name="Google Shape;1305;p39"/>
          <p:cNvGrpSpPr/>
          <p:nvPr/>
        </p:nvGrpSpPr>
        <p:grpSpPr>
          <a:xfrm>
            <a:off x="8006515" y="254180"/>
            <a:ext cx="326117" cy="1133949"/>
            <a:chOff x="8006515" y="254180"/>
            <a:chExt cx="326117" cy="1133949"/>
          </a:xfrm>
        </p:grpSpPr>
        <p:sp>
          <p:nvSpPr>
            <p:cNvPr id="1306" name="Google Shape;1306;p39"/>
            <p:cNvSpPr/>
            <p:nvPr/>
          </p:nvSpPr>
          <p:spPr>
            <a:xfrm rot="-5455515">
              <a:off x="7605011" y="667193"/>
              <a:ext cx="1129123" cy="307924"/>
            </a:xfrm>
            <a:custGeom>
              <a:avLst/>
              <a:gdLst/>
              <a:ahLst/>
              <a:cxnLst/>
              <a:rect l="l" t="t" r="r" b="b"/>
              <a:pathLst>
                <a:path w="39423" h="10752" extrusionOk="0">
                  <a:moveTo>
                    <a:pt x="394" y="0"/>
                  </a:moveTo>
                  <a:cubicBezTo>
                    <a:pt x="132" y="0"/>
                    <a:pt x="1" y="286"/>
                    <a:pt x="156" y="477"/>
                  </a:cubicBezTo>
                  <a:lnTo>
                    <a:pt x="3739" y="5191"/>
                  </a:lnTo>
                  <a:cubicBezTo>
                    <a:pt x="3811" y="5299"/>
                    <a:pt x="3811" y="5441"/>
                    <a:pt x="3739" y="5549"/>
                  </a:cubicBezTo>
                  <a:lnTo>
                    <a:pt x="156" y="10275"/>
                  </a:lnTo>
                  <a:cubicBezTo>
                    <a:pt x="1" y="10466"/>
                    <a:pt x="132" y="10752"/>
                    <a:pt x="370" y="10752"/>
                  </a:cubicBezTo>
                  <a:lnTo>
                    <a:pt x="39125" y="10752"/>
                  </a:lnTo>
                  <a:cubicBezTo>
                    <a:pt x="39292" y="10752"/>
                    <a:pt x="39422" y="10609"/>
                    <a:pt x="39422" y="10454"/>
                  </a:cubicBezTo>
                  <a:lnTo>
                    <a:pt x="39422" y="298"/>
                  </a:lnTo>
                  <a:cubicBezTo>
                    <a:pt x="39422" y="131"/>
                    <a:pt x="39292" y="0"/>
                    <a:pt x="391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39"/>
            <p:cNvSpPr/>
            <p:nvPr/>
          </p:nvSpPr>
          <p:spPr>
            <a:xfrm rot="-5455515">
              <a:off x="8083677" y="182595"/>
              <a:ext cx="156553" cy="306205"/>
            </a:xfrm>
            <a:custGeom>
              <a:avLst/>
              <a:gdLst/>
              <a:ahLst/>
              <a:cxnLst/>
              <a:rect l="l" t="t" r="r" b="b"/>
              <a:pathLst>
                <a:path w="5466" h="10692" extrusionOk="0">
                  <a:moveTo>
                    <a:pt x="1" y="0"/>
                  </a:moveTo>
                  <a:lnTo>
                    <a:pt x="1" y="10692"/>
                  </a:lnTo>
                  <a:lnTo>
                    <a:pt x="5168" y="10692"/>
                  </a:lnTo>
                  <a:cubicBezTo>
                    <a:pt x="5335" y="10692"/>
                    <a:pt x="5466" y="10561"/>
                    <a:pt x="5466" y="10394"/>
                  </a:cubicBezTo>
                  <a:lnTo>
                    <a:pt x="5466" y="298"/>
                  </a:lnTo>
                  <a:cubicBezTo>
                    <a:pt x="5466" y="131"/>
                    <a:pt x="5335" y="0"/>
                    <a:pt x="51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39"/>
            <p:cNvSpPr/>
            <p:nvPr/>
          </p:nvSpPr>
          <p:spPr>
            <a:xfrm rot="-5455515">
              <a:off x="8116734" y="148659"/>
              <a:ext cx="90048" cy="306893"/>
            </a:xfrm>
            <a:custGeom>
              <a:avLst/>
              <a:gdLst/>
              <a:ahLst/>
              <a:cxnLst/>
              <a:rect l="l" t="t" r="r" b="b"/>
              <a:pathLst>
                <a:path w="3144" h="10716" extrusionOk="0">
                  <a:moveTo>
                    <a:pt x="48" y="0"/>
                  </a:moveTo>
                  <a:cubicBezTo>
                    <a:pt x="24" y="0"/>
                    <a:pt x="0" y="12"/>
                    <a:pt x="0" y="36"/>
                  </a:cubicBezTo>
                  <a:lnTo>
                    <a:pt x="0" y="10668"/>
                  </a:lnTo>
                  <a:cubicBezTo>
                    <a:pt x="0" y="10680"/>
                    <a:pt x="24" y="10716"/>
                    <a:pt x="48" y="10716"/>
                  </a:cubicBezTo>
                  <a:lnTo>
                    <a:pt x="2858" y="10716"/>
                  </a:lnTo>
                  <a:cubicBezTo>
                    <a:pt x="3013" y="10716"/>
                    <a:pt x="3144" y="10573"/>
                    <a:pt x="3144" y="10430"/>
                  </a:cubicBezTo>
                  <a:lnTo>
                    <a:pt x="3144" y="274"/>
                  </a:lnTo>
                  <a:cubicBezTo>
                    <a:pt x="3144" y="131"/>
                    <a:pt x="3013" y="0"/>
                    <a:pt x="28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39"/>
            <p:cNvSpPr/>
            <p:nvPr/>
          </p:nvSpPr>
          <p:spPr>
            <a:xfrm rot="-5455515">
              <a:off x="7999973" y="1179692"/>
              <a:ext cx="96206" cy="50490"/>
            </a:xfrm>
            <a:custGeom>
              <a:avLst/>
              <a:gdLst/>
              <a:ahLst/>
              <a:cxnLst/>
              <a:rect l="l" t="t" r="r" b="b"/>
              <a:pathLst>
                <a:path w="3359" h="1763" extrusionOk="0">
                  <a:moveTo>
                    <a:pt x="1" y="0"/>
                  </a:moveTo>
                  <a:cubicBezTo>
                    <a:pt x="13" y="24"/>
                    <a:pt x="1" y="60"/>
                    <a:pt x="1" y="83"/>
                  </a:cubicBezTo>
                  <a:cubicBezTo>
                    <a:pt x="1" y="1012"/>
                    <a:pt x="763" y="1762"/>
                    <a:pt x="1680" y="1762"/>
                  </a:cubicBezTo>
                  <a:cubicBezTo>
                    <a:pt x="2608" y="1762"/>
                    <a:pt x="3358" y="1000"/>
                    <a:pt x="3358" y="83"/>
                  </a:cubicBezTo>
                  <a:cubicBezTo>
                    <a:pt x="3358" y="60"/>
                    <a:pt x="3347" y="24"/>
                    <a:pt x="3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39"/>
            <p:cNvSpPr/>
            <p:nvPr/>
          </p:nvSpPr>
          <p:spPr>
            <a:xfrm rot="-5455515">
              <a:off x="8108330" y="1013728"/>
              <a:ext cx="96177" cy="96541"/>
            </a:xfrm>
            <a:custGeom>
              <a:avLst/>
              <a:gdLst/>
              <a:ahLst/>
              <a:cxnLst/>
              <a:rect l="l" t="t" r="r" b="b"/>
              <a:pathLst>
                <a:path w="3358" h="3371" extrusionOk="0">
                  <a:moveTo>
                    <a:pt x="1679" y="1"/>
                  </a:moveTo>
                  <a:cubicBezTo>
                    <a:pt x="762" y="1"/>
                    <a:pt x="0" y="751"/>
                    <a:pt x="0" y="1680"/>
                  </a:cubicBezTo>
                  <a:cubicBezTo>
                    <a:pt x="0" y="2608"/>
                    <a:pt x="762" y="3370"/>
                    <a:pt x="1679" y="3370"/>
                  </a:cubicBezTo>
                  <a:cubicBezTo>
                    <a:pt x="2596" y="3370"/>
                    <a:pt x="3358" y="2608"/>
                    <a:pt x="3358" y="1680"/>
                  </a:cubicBezTo>
                  <a:cubicBezTo>
                    <a:pt x="3358" y="763"/>
                    <a:pt x="2596" y="1"/>
                    <a:pt x="16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39"/>
            <p:cNvSpPr/>
            <p:nvPr/>
          </p:nvSpPr>
          <p:spPr>
            <a:xfrm rot="-5455515">
              <a:off x="8009172" y="845673"/>
              <a:ext cx="96177" cy="80503"/>
            </a:xfrm>
            <a:custGeom>
              <a:avLst/>
              <a:gdLst/>
              <a:ahLst/>
              <a:cxnLst/>
              <a:rect l="l" t="t" r="r" b="b"/>
              <a:pathLst>
                <a:path w="3358" h="2811" extrusionOk="0">
                  <a:moveTo>
                    <a:pt x="441" y="0"/>
                  </a:moveTo>
                  <a:cubicBezTo>
                    <a:pt x="167" y="322"/>
                    <a:pt x="0" y="703"/>
                    <a:pt x="0" y="1131"/>
                  </a:cubicBezTo>
                  <a:cubicBezTo>
                    <a:pt x="0" y="2060"/>
                    <a:pt x="762" y="2810"/>
                    <a:pt x="1679" y="2810"/>
                  </a:cubicBezTo>
                  <a:cubicBezTo>
                    <a:pt x="2608" y="2810"/>
                    <a:pt x="3358" y="2060"/>
                    <a:pt x="3358" y="1131"/>
                  </a:cubicBezTo>
                  <a:cubicBezTo>
                    <a:pt x="3358" y="703"/>
                    <a:pt x="3203" y="298"/>
                    <a:pt x="29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39"/>
            <p:cNvSpPr/>
            <p:nvPr/>
          </p:nvSpPr>
          <p:spPr>
            <a:xfrm rot="-5455515">
              <a:off x="8257265" y="1191243"/>
              <a:ext cx="96550" cy="48772"/>
            </a:xfrm>
            <a:custGeom>
              <a:avLst/>
              <a:gdLst/>
              <a:ahLst/>
              <a:cxnLst/>
              <a:rect l="l" t="t" r="r" b="b"/>
              <a:pathLst>
                <a:path w="3371" h="1703" extrusionOk="0">
                  <a:moveTo>
                    <a:pt x="1692" y="0"/>
                  </a:moveTo>
                  <a:cubicBezTo>
                    <a:pt x="763" y="0"/>
                    <a:pt x="1" y="762"/>
                    <a:pt x="1" y="1679"/>
                  </a:cubicBezTo>
                  <a:lnTo>
                    <a:pt x="1" y="1703"/>
                  </a:lnTo>
                  <a:lnTo>
                    <a:pt x="3370" y="1703"/>
                  </a:lnTo>
                  <a:lnTo>
                    <a:pt x="3370" y="1679"/>
                  </a:lnTo>
                  <a:cubicBezTo>
                    <a:pt x="3370" y="762"/>
                    <a:pt x="2608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39"/>
            <p:cNvSpPr/>
            <p:nvPr/>
          </p:nvSpPr>
          <p:spPr>
            <a:xfrm rot="-5455515">
              <a:off x="8244403" y="850075"/>
              <a:ext cx="96521" cy="63778"/>
            </a:xfrm>
            <a:custGeom>
              <a:avLst/>
              <a:gdLst/>
              <a:ahLst/>
              <a:cxnLst/>
              <a:rect l="l" t="t" r="r" b="b"/>
              <a:pathLst>
                <a:path w="3370" h="2227" extrusionOk="0">
                  <a:moveTo>
                    <a:pt x="1679" y="0"/>
                  </a:moveTo>
                  <a:cubicBezTo>
                    <a:pt x="762" y="0"/>
                    <a:pt x="0" y="762"/>
                    <a:pt x="0" y="1691"/>
                  </a:cubicBezTo>
                  <a:cubicBezTo>
                    <a:pt x="0" y="1881"/>
                    <a:pt x="48" y="2048"/>
                    <a:pt x="95" y="2227"/>
                  </a:cubicBezTo>
                  <a:lnTo>
                    <a:pt x="3263" y="2227"/>
                  </a:lnTo>
                  <a:cubicBezTo>
                    <a:pt x="3322" y="2048"/>
                    <a:pt x="3370" y="1869"/>
                    <a:pt x="3370" y="1691"/>
                  </a:cubicBezTo>
                  <a:cubicBezTo>
                    <a:pt x="3370" y="762"/>
                    <a:pt x="2608" y="0"/>
                    <a:pt x="16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39"/>
            <p:cNvSpPr/>
            <p:nvPr/>
          </p:nvSpPr>
          <p:spPr>
            <a:xfrm rot="-5455515">
              <a:off x="8147002" y="672602"/>
              <a:ext cx="96177" cy="96198"/>
            </a:xfrm>
            <a:custGeom>
              <a:avLst/>
              <a:gdLst/>
              <a:ahLst/>
              <a:cxnLst/>
              <a:rect l="l" t="t" r="r" b="b"/>
              <a:pathLst>
                <a:path w="3358" h="3359" extrusionOk="0">
                  <a:moveTo>
                    <a:pt x="1679" y="1"/>
                  </a:moveTo>
                  <a:cubicBezTo>
                    <a:pt x="750" y="1"/>
                    <a:pt x="0" y="763"/>
                    <a:pt x="0" y="1680"/>
                  </a:cubicBezTo>
                  <a:cubicBezTo>
                    <a:pt x="0" y="2608"/>
                    <a:pt x="750" y="3358"/>
                    <a:pt x="1679" y="3358"/>
                  </a:cubicBezTo>
                  <a:cubicBezTo>
                    <a:pt x="2596" y="3358"/>
                    <a:pt x="3358" y="2608"/>
                    <a:pt x="3358" y="1680"/>
                  </a:cubicBezTo>
                  <a:cubicBezTo>
                    <a:pt x="3358" y="763"/>
                    <a:pt x="2596" y="1"/>
                    <a:pt x="16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39"/>
            <p:cNvSpPr/>
            <p:nvPr/>
          </p:nvSpPr>
          <p:spPr>
            <a:xfrm rot="-5455515">
              <a:off x="7990427" y="586802"/>
              <a:ext cx="96206" cy="50490"/>
            </a:xfrm>
            <a:custGeom>
              <a:avLst/>
              <a:gdLst/>
              <a:ahLst/>
              <a:cxnLst/>
              <a:rect l="l" t="t" r="r" b="b"/>
              <a:pathLst>
                <a:path w="3359" h="1763" extrusionOk="0">
                  <a:moveTo>
                    <a:pt x="1" y="0"/>
                  </a:moveTo>
                  <a:lnTo>
                    <a:pt x="1" y="83"/>
                  </a:lnTo>
                  <a:cubicBezTo>
                    <a:pt x="1" y="1012"/>
                    <a:pt x="763" y="1762"/>
                    <a:pt x="1680" y="1762"/>
                  </a:cubicBezTo>
                  <a:cubicBezTo>
                    <a:pt x="2608" y="1762"/>
                    <a:pt x="3358" y="1000"/>
                    <a:pt x="3358" y="83"/>
                  </a:cubicBezTo>
                  <a:cubicBezTo>
                    <a:pt x="3358" y="60"/>
                    <a:pt x="3346" y="24"/>
                    <a:pt x="3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39"/>
            <p:cNvSpPr/>
            <p:nvPr/>
          </p:nvSpPr>
          <p:spPr>
            <a:xfrm rot="-5455515">
              <a:off x="8239504" y="546642"/>
              <a:ext cx="96550" cy="63778"/>
            </a:xfrm>
            <a:custGeom>
              <a:avLst/>
              <a:gdLst/>
              <a:ahLst/>
              <a:cxnLst/>
              <a:rect l="l" t="t" r="r" b="b"/>
              <a:pathLst>
                <a:path w="3371" h="2227" extrusionOk="0">
                  <a:moveTo>
                    <a:pt x="1680" y="0"/>
                  </a:moveTo>
                  <a:cubicBezTo>
                    <a:pt x="763" y="0"/>
                    <a:pt x="1" y="762"/>
                    <a:pt x="1" y="1691"/>
                  </a:cubicBezTo>
                  <a:cubicBezTo>
                    <a:pt x="1" y="1881"/>
                    <a:pt x="48" y="2048"/>
                    <a:pt x="96" y="2227"/>
                  </a:cubicBezTo>
                  <a:lnTo>
                    <a:pt x="3263" y="2227"/>
                  </a:lnTo>
                  <a:cubicBezTo>
                    <a:pt x="3335" y="2048"/>
                    <a:pt x="3370" y="1869"/>
                    <a:pt x="3370" y="1691"/>
                  </a:cubicBezTo>
                  <a:cubicBezTo>
                    <a:pt x="3370" y="762"/>
                    <a:pt x="2608" y="0"/>
                    <a:pt x="1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39"/>
            <p:cNvSpPr/>
            <p:nvPr/>
          </p:nvSpPr>
          <p:spPr>
            <a:xfrm rot="-5455515">
              <a:off x="8084283" y="451446"/>
              <a:ext cx="96177" cy="96513"/>
            </a:xfrm>
            <a:custGeom>
              <a:avLst/>
              <a:gdLst/>
              <a:ahLst/>
              <a:cxnLst/>
              <a:rect l="l" t="t" r="r" b="b"/>
              <a:pathLst>
                <a:path w="3358" h="3370" extrusionOk="0">
                  <a:moveTo>
                    <a:pt x="1679" y="0"/>
                  </a:moveTo>
                  <a:cubicBezTo>
                    <a:pt x="762" y="0"/>
                    <a:pt x="0" y="762"/>
                    <a:pt x="0" y="1691"/>
                  </a:cubicBezTo>
                  <a:cubicBezTo>
                    <a:pt x="0" y="2608"/>
                    <a:pt x="762" y="3370"/>
                    <a:pt x="1679" y="3370"/>
                  </a:cubicBezTo>
                  <a:cubicBezTo>
                    <a:pt x="2608" y="3370"/>
                    <a:pt x="3358" y="2608"/>
                    <a:pt x="3358" y="1691"/>
                  </a:cubicBezTo>
                  <a:cubicBezTo>
                    <a:pt x="3358" y="762"/>
                    <a:pt x="2620" y="0"/>
                    <a:pt x="16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05F3DC36-9630-DFA9-1F62-F13B0726A8C0}"/>
              </a:ext>
            </a:extLst>
          </p:cNvPr>
          <p:cNvSpPr txBox="1"/>
          <p:nvPr/>
        </p:nvSpPr>
        <p:spPr>
          <a:xfrm>
            <a:off x="962601" y="319302"/>
            <a:ext cx="53588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Arial"/>
              </a:rPr>
              <a:t>แบบฝึกทักษะที่ ๒ 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Arial"/>
              </a:rPr>
              <a:t>เรื่องคำมูล</a:t>
            </a:r>
            <a:endParaRPr kumimoji="0" lang="th-TH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A18DF8-C7AD-0487-4A45-154C5AF4C7B1}"/>
              </a:ext>
            </a:extLst>
          </p:cNvPr>
          <p:cNvSpPr txBox="1"/>
          <p:nvPr/>
        </p:nvSpPr>
        <p:spPr>
          <a:xfrm>
            <a:off x="2025811" y="881964"/>
            <a:ext cx="50923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latin typeface="Sukhumvit Set" panose="02000506000000020004" pitchFamily="2" charset="-34"/>
                <a:cs typeface="Sukhumvit Set" panose="02000506000000020004" pitchFamily="2" charset="-34"/>
              </a:rPr>
              <a:t>“ชีวิตนี้เกิดมาอาภัพนัก 	ขาดคนรักดูแลและห่วงหา </a:t>
            </a:r>
          </a:p>
          <a:p>
            <a:r>
              <a:rPr lang="th-TH" sz="1600" dirty="0">
                <a:latin typeface="Sukhumvit Set" panose="02000506000000020004" pitchFamily="2" charset="-34"/>
                <a:cs typeface="Sukhumvit Set" panose="02000506000000020004" pitchFamily="2" charset="-34"/>
              </a:rPr>
              <a:t>ทุกวันนี้หงอยเหงาเศร้าอุรา	ปรารถนาสิ่งใดไม่เคยมี </a:t>
            </a:r>
          </a:p>
          <a:p>
            <a:r>
              <a:rPr lang="th-TH" sz="1600" dirty="0">
                <a:latin typeface="Sukhumvit Set" panose="02000506000000020004" pitchFamily="2" charset="-34"/>
                <a:cs typeface="Sukhumvit Set" panose="02000506000000020004" pitchFamily="2" charset="-34"/>
              </a:rPr>
              <a:t>ขอบนบานสิ่งศักดิ์สิทธิ์ทั่วทิศา 	ประทานพรเมตตาให้สุขี </a:t>
            </a:r>
          </a:p>
          <a:p>
            <a:r>
              <a:rPr lang="th-TH" sz="1600" dirty="0">
                <a:latin typeface="Sukhumvit Set" panose="02000506000000020004" pitchFamily="2" charset="-34"/>
                <a:cs typeface="Sukhumvit Set" panose="02000506000000020004" pitchFamily="2" charset="-34"/>
              </a:rPr>
              <a:t>ไร้ความทุกข์ประสบสุขในชีวี 	ต่อแต่นี้จงสมหวังดังตั้งใจ” </a:t>
            </a:r>
          </a:p>
          <a:p>
            <a:r>
              <a:rPr lang="th-TH" sz="1600" dirty="0">
                <a:latin typeface="Sukhumvit Set" panose="02000506000000020004" pitchFamily="2" charset="-34"/>
                <a:cs typeface="Sukhumvit Set" panose="02000506000000020004" pitchFamily="2" charset="-34"/>
              </a:rPr>
              <a:t>			</a:t>
            </a:r>
            <a:r>
              <a:rPr lang="th-TH" sz="1600" dirty="0">
                <a:solidFill>
                  <a:schemeClr val="bg2"/>
                </a:solidFill>
                <a:latin typeface="Sukhumvit Set" panose="02000506000000020004" pitchFamily="2" charset="-34"/>
                <a:cs typeface="Sukhumvit Set" panose="02000506000000020004" pitchFamily="2" charset="-34"/>
              </a:rPr>
              <a:t>(รักษ์สุมน เดชะผล)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DC578BC-7A6F-794D-EAA4-B1AA2E9D3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13227"/>
              </p:ext>
            </p:extLst>
          </p:nvPr>
        </p:nvGraphicFramePr>
        <p:xfrm>
          <a:off x="1524000" y="2476984"/>
          <a:ext cx="6096000" cy="2340864"/>
        </p:xfrm>
        <a:graphic>
          <a:graphicData uri="http://schemas.openxmlformats.org/drawingml/2006/table">
            <a:tbl>
              <a:tblPr firstRow="1" bandRow="1">
                <a:tableStyleId>{1B2FEF6E-9B83-46BB-A65B-58B16AF36452}</a:tableStyleId>
              </a:tblPr>
              <a:tblGrid>
                <a:gridCol w="581247">
                  <a:extLst>
                    <a:ext uri="{9D8B030D-6E8A-4147-A177-3AD203B41FA5}">
                      <a16:colId xmlns:a16="http://schemas.microsoft.com/office/drawing/2014/main" val="4223160470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342940985"/>
                    </a:ext>
                  </a:extLst>
                </a:gridCol>
                <a:gridCol w="691905">
                  <a:extLst>
                    <a:ext uri="{9D8B030D-6E8A-4147-A177-3AD203B41FA5}">
                      <a16:colId xmlns:a16="http://schemas.microsoft.com/office/drawing/2014/main" val="4118298372"/>
                    </a:ext>
                  </a:extLst>
                </a:gridCol>
                <a:gridCol w="2356095">
                  <a:extLst>
                    <a:ext uri="{9D8B030D-6E8A-4147-A177-3AD203B41FA5}">
                      <a16:colId xmlns:a16="http://schemas.microsoft.com/office/drawing/2014/main" val="166570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/>
                        <a:t>ข้อที่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/>
                        <a:t>คำ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/>
                        <a:t>ข้อที่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/>
                        <a:t>คำ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๖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454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๒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166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๘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93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๔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๙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83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๑๐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279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17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28"/>
          <p:cNvSpPr txBox="1">
            <a:spLocks noGrp="1"/>
          </p:cNvSpPr>
          <p:nvPr>
            <p:ph type="body" idx="1"/>
          </p:nvPr>
        </p:nvSpPr>
        <p:spPr>
          <a:xfrm>
            <a:off x="837000" y="1295375"/>
            <a:ext cx="7526100" cy="3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1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คำมูล 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คือ คําพื้นฐานที่มีความหมายสมบูรณ์ในตนเอง ไม่สามารถแยกศัพท์ย่อย ออกจากกันได้ กล่าวคือ เป็นคําที่สร้างขึ้นโดยเฉพาะ อาจเป็น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าไทยแท้แต่ดั้งเดิมหรือเป็น คําที่มาจากภาษาอื่นก็ได้ เป็นคําพยางค์เดียวหรือหลายพยางค์ก็ได้ แต่จะต้องมีความหมาย สมบูรณ์ในตัวเอง 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ามูลเป็นคําตั้งต้น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สําหรับ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การสร้างคําในภาษาไทย 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ตัวอย่าง 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	กิ้งกือ 	สัตว์เลื้อยคลานชนิดหนึ่ง เป็น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ถ้าจับแยกคํา 	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กิ้ง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ไม่มีความหมาย ไม่เป็น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		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กือ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ไม่มีความหมาย ไม่เป็น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</a:t>
            </a:r>
            <a:endParaRPr lang="th-TH" sz="1600" dirty="0">
              <a:solidFill>
                <a:schemeClr val="accent5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731" name="Google Shape;731;p28"/>
          <p:cNvSpPr txBox="1">
            <a:spLocks noGrp="1"/>
          </p:cNvSpPr>
          <p:nvPr>
            <p:ph type="title"/>
          </p:nvPr>
        </p:nvSpPr>
        <p:spPr>
          <a:xfrm>
            <a:off x="1734300" y="553175"/>
            <a:ext cx="57315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0" dirty="0">
                <a:solidFill>
                  <a:schemeClr val="dk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ความหมายและลักษณะของคำมูล</a:t>
            </a:r>
            <a:endParaRPr sz="3000" b="0" dirty="0">
              <a:solidFill>
                <a:schemeClr val="lt2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47"/>
          <p:cNvSpPr txBox="1">
            <a:spLocks noGrp="1"/>
          </p:cNvSpPr>
          <p:nvPr>
            <p:ph type="title" idx="2"/>
          </p:nvPr>
        </p:nvSpPr>
        <p:spPr>
          <a:xfrm flipH="1">
            <a:off x="6605300" y="1954950"/>
            <a:ext cx="1665000" cy="11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ข้อสังเกต</a:t>
            </a:r>
            <a:endParaRPr sz="2400" dirty="0">
              <a:solidFill>
                <a:schemeClr val="bg2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1548" name="Google Shape;1548;p47"/>
          <p:cNvSpPr/>
          <p:nvPr/>
        </p:nvSpPr>
        <p:spPr>
          <a:xfrm rot="10800000" flipH="1">
            <a:off x="6553550" y="1899775"/>
            <a:ext cx="1768477" cy="1237846"/>
          </a:xfrm>
          <a:custGeom>
            <a:avLst/>
            <a:gdLst/>
            <a:ahLst/>
            <a:cxnLst/>
            <a:rect l="l" t="t" r="r" b="b"/>
            <a:pathLst>
              <a:path w="36826" h="21196" extrusionOk="0">
                <a:moveTo>
                  <a:pt x="34503" y="8007"/>
                </a:moveTo>
                <a:lnTo>
                  <a:pt x="34503" y="8007"/>
                </a:lnTo>
                <a:cubicBezTo>
                  <a:pt x="35340" y="9555"/>
                  <a:pt x="35570" y="11355"/>
                  <a:pt x="34691" y="13342"/>
                </a:cubicBezTo>
                <a:cubicBezTo>
                  <a:pt x="32704" y="17841"/>
                  <a:pt x="27347" y="19033"/>
                  <a:pt x="22891" y="19619"/>
                </a:cubicBezTo>
                <a:cubicBezTo>
                  <a:pt x="24251" y="19326"/>
                  <a:pt x="25569" y="18929"/>
                  <a:pt x="26782" y="18469"/>
                </a:cubicBezTo>
                <a:cubicBezTo>
                  <a:pt x="30988" y="16899"/>
                  <a:pt x="35612" y="12987"/>
                  <a:pt x="34503" y="8007"/>
                </a:cubicBezTo>
                <a:close/>
                <a:moveTo>
                  <a:pt x="15881" y="788"/>
                </a:moveTo>
                <a:cubicBezTo>
                  <a:pt x="14584" y="1039"/>
                  <a:pt x="13349" y="1395"/>
                  <a:pt x="12178" y="1918"/>
                </a:cubicBezTo>
                <a:cubicBezTo>
                  <a:pt x="12042" y="1995"/>
                  <a:pt x="12121" y="2216"/>
                  <a:pt x="12266" y="2216"/>
                </a:cubicBezTo>
                <a:cubicBezTo>
                  <a:pt x="12278" y="2216"/>
                  <a:pt x="12290" y="2214"/>
                  <a:pt x="12303" y="2211"/>
                </a:cubicBezTo>
                <a:cubicBezTo>
                  <a:pt x="14418" y="1656"/>
                  <a:pt x="16552" y="1394"/>
                  <a:pt x="18682" y="1394"/>
                </a:cubicBezTo>
                <a:cubicBezTo>
                  <a:pt x="21610" y="1394"/>
                  <a:pt x="24531" y="1888"/>
                  <a:pt x="27389" y="2797"/>
                </a:cubicBezTo>
                <a:cubicBezTo>
                  <a:pt x="29272" y="3404"/>
                  <a:pt x="31344" y="4492"/>
                  <a:pt x="32892" y="5956"/>
                </a:cubicBezTo>
                <a:cubicBezTo>
                  <a:pt x="33771" y="7379"/>
                  <a:pt x="34189" y="9053"/>
                  <a:pt x="33813" y="10748"/>
                </a:cubicBezTo>
                <a:cubicBezTo>
                  <a:pt x="33269" y="13175"/>
                  <a:pt x="31469" y="15163"/>
                  <a:pt x="29419" y="16460"/>
                </a:cubicBezTo>
                <a:cubicBezTo>
                  <a:pt x="27180" y="17862"/>
                  <a:pt x="24606" y="18594"/>
                  <a:pt x="22033" y="19054"/>
                </a:cubicBezTo>
                <a:cubicBezTo>
                  <a:pt x="20443" y="19329"/>
                  <a:pt x="18813" y="19515"/>
                  <a:pt x="17189" y="19515"/>
                </a:cubicBezTo>
                <a:cubicBezTo>
                  <a:pt x="15969" y="19515"/>
                  <a:pt x="14752" y="19410"/>
                  <a:pt x="13559" y="19159"/>
                </a:cubicBezTo>
                <a:cubicBezTo>
                  <a:pt x="8432" y="18113"/>
                  <a:pt x="3850" y="13677"/>
                  <a:pt x="4938" y="8111"/>
                </a:cubicBezTo>
                <a:cubicBezTo>
                  <a:pt x="4964" y="7920"/>
                  <a:pt x="4810" y="7790"/>
                  <a:pt x="4662" y="7790"/>
                </a:cubicBezTo>
                <a:cubicBezTo>
                  <a:pt x="4568" y="7790"/>
                  <a:pt x="4477" y="7843"/>
                  <a:pt x="4436" y="7965"/>
                </a:cubicBezTo>
                <a:cubicBezTo>
                  <a:pt x="3139" y="12568"/>
                  <a:pt x="6507" y="17129"/>
                  <a:pt x="10587" y="18908"/>
                </a:cubicBezTo>
                <a:cubicBezTo>
                  <a:pt x="11278" y="19222"/>
                  <a:pt x="11989" y="19452"/>
                  <a:pt x="12701" y="19661"/>
                </a:cubicBezTo>
                <a:cubicBezTo>
                  <a:pt x="11006" y="19347"/>
                  <a:pt x="9353" y="18866"/>
                  <a:pt x="7784" y="18113"/>
                </a:cubicBezTo>
                <a:cubicBezTo>
                  <a:pt x="5775" y="17171"/>
                  <a:pt x="3766" y="15686"/>
                  <a:pt x="3097" y="13468"/>
                </a:cubicBezTo>
                <a:cubicBezTo>
                  <a:pt x="2385" y="11083"/>
                  <a:pt x="3348" y="8404"/>
                  <a:pt x="4771" y="6479"/>
                </a:cubicBezTo>
                <a:cubicBezTo>
                  <a:pt x="7386" y="2922"/>
                  <a:pt x="11613" y="1227"/>
                  <a:pt x="15881" y="788"/>
                </a:cubicBezTo>
                <a:close/>
                <a:moveTo>
                  <a:pt x="18537" y="0"/>
                </a:moveTo>
                <a:cubicBezTo>
                  <a:pt x="14256" y="0"/>
                  <a:pt x="9933" y="864"/>
                  <a:pt x="6486" y="3529"/>
                </a:cubicBezTo>
                <a:cubicBezTo>
                  <a:pt x="2804" y="6375"/>
                  <a:pt x="0" y="12003"/>
                  <a:pt x="3327" y="16167"/>
                </a:cubicBezTo>
                <a:cubicBezTo>
                  <a:pt x="6481" y="20119"/>
                  <a:pt x="12490" y="21196"/>
                  <a:pt x="17342" y="21196"/>
                </a:cubicBezTo>
                <a:cubicBezTo>
                  <a:pt x="17576" y="21196"/>
                  <a:pt x="17808" y="21193"/>
                  <a:pt x="18036" y="21189"/>
                </a:cubicBezTo>
                <a:cubicBezTo>
                  <a:pt x="20945" y="21147"/>
                  <a:pt x="23895" y="20770"/>
                  <a:pt x="26720" y="20101"/>
                </a:cubicBezTo>
                <a:cubicBezTo>
                  <a:pt x="29314" y="19515"/>
                  <a:pt x="31909" y="18510"/>
                  <a:pt x="33834" y="16585"/>
                </a:cubicBezTo>
                <a:cubicBezTo>
                  <a:pt x="35717" y="14702"/>
                  <a:pt x="36826" y="12024"/>
                  <a:pt x="36177" y="9346"/>
                </a:cubicBezTo>
                <a:cubicBezTo>
                  <a:pt x="35654" y="7128"/>
                  <a:pt x="34147" y="5329"/>
                  <a:pt x="32306" y="4052"/>
                </a:cubicBezTo>
                <a:cubicBezTo>
                  <a:pt x="29837" y="1583"/>
                  <a:pt x="25924" y="600"/>
                  <a:pt x="22493" y="223"/>
                </a:cubicBezTo>
                <a:cubicBezTo>
                  <a:pt x="21197" y="84"/>
                  <a:pt x="19869" y="0"/>
                  <a:pt x="18537" y="0"/>
                </a:cubicBezTo>
                <a:close/>
              </a:path>
            </a:pathLst>
          </a:custGeom>
          <a:solidFill>
            <a:srgbClr val="FFBC52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9" name="Google Shape;1549;p47"/>
          <p:cNvSpPr txBox="1">
            <a:spLocks noGrp="1"/>
          </p:cNvSpPr>
          <p:nvPr>
            <p:ph type="subTitle" idx="1"/>
          </p:nvPr>
        </p:nvSpPr>
        <p:spPr>
          <a:xfrm rot="-1159" flipH="1">
            <a:off x="1105241" y="1204909"/>
            <a:ext cx="5339400" cy="274319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วิธีการง่ายๆที่จะสังเกตว่าคำนั้นเป็นคำมูลหรือไม่ คือ ลองแยกคำนั้นๆ ออกมา ถ้าพบว่าบางคำหรือทุกคำ ไม่มีความหมายเลยหรือมีความหมายแต่ความหมายนั้นไม่ มีเค้ากับคำเดิมทั้งหมดแสดงว่าเป็นคำมูล เช่น </a:t>
            </a:r>
            <a:r>
              <a:rPr lang="th-TH" dirty="0">
                <a:solidFill>
                  <a:schemeClr val="accent2">
                    <a:lumMod val="75000"/>
                  </a:schemeClr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กระ-ถาง 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ถ้าแยกแต่ละพยางค์ออกจากกันก็จะไม่มีความหมายที่เป็น ภาชนะปากกว้างทำด้วยดินเผา ใช้สำหรับปลูกต้นไม้เลย </a:t>
            </a:r>
            <a:endParaRPr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1550" name="Google Shape;1550;p47"/>
          <p:cNvSpPr/>
          <p:nvPr/>
        </p:nvSpPr>
        <p:spPr>
          <a:xfrm>
            <a:off x="7564201" y="503437"/>
            <a:ext cx="246503" cy="700572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1" name="Google Shape;1551;p47"/>
          <p:cNvSpPr/>
          <p:nvPr/>
        </p:nvSpPr>
        <p:spPr>
          <a:xfrm>
            <a:off x="7919151" y="503437"/>
            <a:ext cx="246503" cy="700572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28"/>
          <p:cNvSpPr txBox="1">
            <a:spLocks noGrp="1"/>
          </p:cNvSpPr>
          <p:nvPr>
            <p:ph type="body" idx="1"/>
          </p:nvPr>
        </p:nvSpPr>
        <p:spPr>
          <a:xfrm>
            <a:off x="837000" y="1295375"/>
            <a:ext cx="7526100" cy="36394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1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๑. คำมูลพยางค์เดียว 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คือ คําที่เปล่งเสียงออกมาพยางค์เดียว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โดดๆ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และได้ความหมายชัดเจนในตัวเอง อาจเป็น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าไทยแท้หรือเป็นคําที่มาจากภาษาอื่นก็ได้ เช่น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endParaRPr lang="th-TH" sz="1600"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าไทยแท้</a:t>
            </a:r>
            <a:r>
              <a:rPr lang="th-TH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พ่อ แม่ พี่ ป้า น้า อา หมู กา ไก่ สูง </a:t>
            </a:r>
            <a:r>
              <a:rPr lang="th-TH" sz="1600" dirty="0" err="1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ต่ํา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</a:t>
            </a:r>
            <a:r>
              <a:rPr lang="th-TH" sz="1600" dirty="0" err="1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ดํา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ขาว 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คําภาษาจีน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โต๊ะ ตั๋ว เตี่ย เฮีย เจ๊ ก๋ง ก๊ก เฮง ซวย ซี้ เกี๊ยว เกี๊ยะ 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คําภาษาเขมร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เกลอ แข ขลัง ตรู บวช ไพร เพ็ญ กรม ตรม เกลอ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คํายืมภาษาบาลี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เลข สุข สงฆ์ อัฐ รัฐ โลก ชิน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คํายืมภาษาสันสกฤต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ยักษ์ จันทร์ เนตร ศรี กัลป์ ครุฑ อินทร์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คํายืมภาษาอังกฤษ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ฟรี โน้ต เทอม เช็ค เค้ก กราฟ ฟุต โค้ก เมตร </a:t>
            </a:r>
          </a:p>
        </p:txBody>
      </p:sp>
      <p:sp>
        <p:nvSpPr>
          <p:cNvPr id="731" name="Google Shape;731;p28"/>
          <p:cNvSpPr txBox="1">
            <a:spLocks noGrp="1"/>
          </p:cNvSpPr>
          <p:nvPr>
            <p:ph type="title"/>
          </p:nvPr>
        </p:nvSpPr>
        <p:spPr>
          <a:xfrm>
            <a:off x="1734300" y="553175"/>
            <a:ext cx="57315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คำมูลแบ่งออกเป็น ๒ ชนิด</a:t>
            </a:r>
            <a:endParaRPr sz="3000" b="0" dirty="0">
              <a:solidFill>
                <a:schemeClr val="bg2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954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29"/>
          <p:cNvSpPr txBox="1">
            <a:spLocks noGrp="1"/>
          </p:cNvSpPr>
          <p:nvPr>
            <p:ph type="title"/>
          </p:nvPr>
        </p:nvSpPr>
        <p:spPr>
          <a:xfrm>
            <a:off x="1738461" y="5531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ตัวอย่าง คำมูลพยางค์เดียวตามชนิดของคำ</a:t>
            </a:r>
            <a:br>
              <a:rPr lang="th-TH" sz="20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</a:br>
            <a:r>
              <a:rPr lang="th-TH" sz="20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ในหลักและการใช้ภาษาไทย</a:t>
            </a:r>
            <a:endParaRPr lang="en-US" sz="2000" dirty="0">
              <a:solidFill>
                <a:schemeClr val="bg2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749" name="Google Shape;749;p29"/>
          <p:cNvSpPr/>
          <p:nvPr/>
        </p:nvSpPr>
        <p:spPr>
          <a:xfrm flipH="1">
            <a:off x="7696202" y="4432924"/>
            <a:ext cx="485773" cy="367181"/>
          </a:xfrm>
          <a:custGeom>
            <a:avLst/>
            <a:gdLst/>
            <a:ahLst/>
            <a:cxnLst/>
            <a:rect l="l" t="t" r="r" b="b"/>
            <a:pathLst>
              <a:path w="10777" h="8146" extrusionOk="0">
                <a:moveTo>
                  <a:pt x="7735" y="946"/>
                </a:moveTo>
                <a:cubicBezTo>
                  <a:pt x="8221" y="946"/>
                  <a:pt x="8289" y="1698"/>
                  <a:pt x="8307" y="2071"/>
                </a:cubicBezTo>
                <a:cubicBezTo>
                  <a:pt x="8391" y="3096"/>
                  <a:pt x="7575" y="4268"/>
                  <a:pt x="7094" y="5105"/>
                </a:cubicBezTo>
                <a:cubicBezTo>
                  <a:pt x="6696" y="5816"/>
                  <a:pt x="6215" y="6506"/>
                  <a:pt x="5755" y="7197"/>
                </a:cubicBezTo>
                <a:cubicBezTo>
                  <a:pt x="5713" y="7260"/>
                  <a:pt x="5692" y="7364"/>
                  <a:pt x="5692" y="7448"/>
                </a:cubicBezTo>
                <a:cubicBezTo>
                  <a:pt x="4353" y="7113"/>
                  <a:pt x="3035" y="6778"/>
                  <a:pt x="1863" y="5983"/>
                </a:cubicBezTo>
                <a:cubicBezTo>
                  <a:pt x="1005" y="5397"/>
                  <a:pt x="670" y="3912"/>
                  <a:pt x="1926" y="3473"/>
                </a:cubicBezTo>
                <a:cubicBezTo>
                  <a:pt x="2049" y="3430"/>
                  <a:pt x="2177" y="3410"/>
                  <a:pt x="2308" y="3410"/>
                </a:cubicBezTo>
                <a:cubicBezTo>
                  <a:pt x="3194" y="3410"/>
                  <a:pt x="4193" y="4309"/>
                  <a:pt x="4667" y="4874"/>
                </a:cubicBezTo>
                <a:cubicBezTo>
                  <a:pt x="4762" y="4969"/>
                  <a:pt x="4877" y="5012"/>
                  <a:pt x="4989" y="5012"/>
                </a:cubicBezTo>
                <a:cubicBezTo>
                  <a:pt x="5221" y="5012"/>
                  <a:pt x="5441" y="4829"/>
                  <a:pt x="5441" y="4561"/>
                </a:cubicBezTo>
                <a:cubicBezTo>
                  <a:pt x="5357" y="3473"/>
                  <a:pt x="5776" y="2531"/>
                  <a:pt x="6487" y="1736"/>
                </a:cubicBezTo>
                <a:cubicBezTo>
                  <a:pt x="6759" y="1401"/>
                  <a:pt x="7136" y="1129"/>
                  <a:pt x="7533" y="983"/>
                </a:cubicBezTo>
                <a:cubicBezTo>
                  <a:pt x="7607" y="957"/>
                  <a:pt x="7674" y="946"/>
                  <a:pt x="7735" y="946"/>
                </a:cubicBezTo>
                <a:close/>
                <a:moveTo>
                  <a:pt x="7791" y="0"/>
                </a:moveTo>
                <a:cubicBezTo>
                  <a:pt x="7134" y="0"/>
                  <a:pt x="6453" y="481"/>
                  <a:pt x="6006" y="899"/>
                </a:cubicBezTo>
                <a:cubicBezTo>
                  <a:pt x="5253" y="1589"/>
                  <a:pt x="4771" y="2489"/>
                  <a:pt x="4583" y="3493"/>
                </a:cubicBezTo>
                <a:cubicBezTo>
                  <a:pt x="3872" y="2887"/>
                  <a:pt x="2972" y="2531"/>
                  <a:pt x="2051" y="2510"/>
                </a:cubicBezTo>
                <a:cubicBezTo>
                  <a:pt x="796" y="2510"/>
                  <a:pt x="1" y="3912"/>
                  <a:pt x="126" y="5021"/>
                </a:cubicBezTo>
                <a:cubicBezTo>
                  <a:pt x="326" y="7152"/>
                  <a:pt x="3749" y="8146"/>
                  <a:pt x="5630" y="8146"/>
                </a:cubicBezTo>
                <a:cubicBezTo>
                  <a:pt x="5724" y="8146"/>
                  <a:pt x="5815" y="8143"/>
                  <a:pt x="5901" y="8138"/>
                </a:cubicBezTo>
                <a:cubicBezTo>
                  <a:pt x="6048" y="8138"/>
                  <a:pt x="6173" y="8013"/>
                  <a:pt x="6194" y="7887"/>
                </a:cubicBezTo>
                <a:cubicBezTo>
                  <a:pt x="6362" y="7866"/>
                  <a:pt x="6487" y="7804"/>
                  <a:pt x="6571" y="7657"/>
                </a:cubicBezTo>
                <a:cubicBezTo>
                  <a:pt x="7617" y="6109"/>
                  <a:pt x="10776" y="2050"/>
                  <a:pt x="8559" y="271"/>
                </a:cubicBezTo>
                <a:cubicBezTo>
                  <a:pt x="8318" y="79"/>
                  <a:pt x="8057" y="0"/>
                  <a:pt x="779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29"/>
          <p:cNvSpPr/>
          <p:nvPr/>
        </p:nvSpPr>
        <p:spPr>
          <a:xfrm>
            <a:off x="7576001" y="-85912"/>
            <a:ext cx="246503" cy="700572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29"/>
          <p:cNvSpPr/>
          <p:nvPr/>
        </p:nvSpPr>
        <p:spPr>
          <a:xfrm rot="8617263" flipH="1">
            <a:off x="1231734" y="338581"/>
            <a:ext cx="717929" cy="824189"/>
          </a:xfrm>
          <a:custGeom>
            <a:avLst/>
            <a:gdLst/>
            <a:ahLst/>
            <a:cxnLst/>
            <a:rect l="l" t="t" r="r" b="b"/>
            <a:pathLst>
              <a:path w="21323" h="24479" extrusionOk="0">
                <a:moveTo>
                  <a:pt x="6559" y="10762"/>
                </a:moveTo>
                <a:cubicBezTo>
                  <a:pt x="7769" y="10762"/>
                  <a:pt x="9012" y="11823"/>
                  <a:pt x="9207" y="14994"/>
                </a:cubicBezTo>
                <a:cubicBezTo>
                  <a:pt x="9174" y="14994"/>
                  <a:pt x="9140" y="15061"/>
                  <a:pt x="9040" y="15061"/>
                </a:cubicBezTo>
                <a:cubicBezTo>
                  <a:pt x="8845" y="15068"/>
                  <a:pt x="8657" y="15071"/>
                  <a:pt x="8476" y="15071"/>
                </a:cubicBezTo>
                <a:cubicBezTo>
                  <a:pt x="1810" y="15071"/>
                  <a:pt x="4119" y="10762"/>
                  <a:pt x="6559" y="10762"/>
                </a:cubicBezTo>
                <a:close/>
                <a:moveTo>
                  <a:pt x="15749" y="0"/>
                </a:moveTo>
                <a:cubicBezTo>
                  <a:pt x="15533" y="0"/>
                  <a:pt x="15317" y="100"/>
                  <a:pt x="15111" y="351"/>
                </a:cubicBezTo>
                <a:cubicBezTo>
                  <a:pt x="14811" y="1652"/>
                  <a:pt x="11776" y="5321"/>
                  <a:pt x="12776" y="6121"/>
                </a:cubicBezTo>
                <a:cubicBezTo>
                  <a:pt x="13911" y="5287"/>
                  <a:pt x="14744" y="3786"/>
                  <a:pt x="15678" y="2619"/>
                </a:cubicBezTo>
                <a:lnTo>
                  <a:pt x="15678" y="2619"/>
                </a:lnTo>
                <a:cubicBezTo>
                  <a:pt x="16679" y="7022"/>
                  <a:pt x="14978" y="11926"/>
                  <a:pt x="10942" y="14261"/>
                </a:cubicBezTo>
                <a:cubicBezTo>
                  <a:pt x="11095" y="11724"/>
                  <a:pt x="8810" y="9444"/>
                  <a:pt x="6441" y="9444"/>
                </a:cubicBezTo>
                <a:cubicBezTo>
                  <a:pt x="5726" y="9444"/>
                  <a:pt x="5003" y="9652"/>
                  <a:pt x="4337" y="10124"/>
                </a:cubicBezTo>
                <a:cubicBezTo>
                  <a:pt x="688" y="13313"/>
                  <a:pt x="4283" y="16813"/>
                  <a:pt x="8023" y="16813"/>
                </a:cubicBezTo>
                <a:cubicBezTo>
                  <a:pt x="8352" y="16813"/>
                  <a:pt x="8681" y="16786"/>
                  <a:pt x="9007" y="16729"/>
                </a:cubicBezTo>
                <a:lnTo>
                  <a:pt x="9007" y="16729"/>
                </a:lnTo>
                <a:cubicBezTo>
                  <a:pt x="7940" y="21933"/>
                  <a:pt x="4604" y="22767"/>
                  <a:pt x="1" y="23467"/>
                </a:cubicBezTo>
                <a:cubicBezTo>
                  <a:pt x="300" y="24265"/>
                  <a:pt x="1254" y="24478"/>
                  <a:pt x="2230" y="24478"/>
                </a:cubicBezTo>
                <a:cubicBezTo>
                  <a:pt x="2887" y="24478"/>
                  <a:pt x="3554" y="24382"/>
                  <a:pt x="4037" y="24301"/>
                </a:cubicBezTo>
                <a:cubicBezTo>
                  <a:pt x="8006" y="23801"/>
                  <a:pt x="10308" y="19831"/>
                  <a:pt x="10842" y="16162"/>
                </a:cubicBezTo>
                <a:cubicBezTo>
                  <a:pt x="15645" y="13994"/>
                  <a:pt x="18714" y="8190"/>
                  <a:pt x="17146" y="3086"/>
                </a:cubicBezTo>
                <a:lnTo>
                  <a:pt x="17146" y="3086"/>
                </a:lnTo>
                <a:cubicBezTo>
                  <a:pt x="17513" y="3453"/>
                  <a:pt x="17980" y="3720"/>
                  <a:pt x="18380" y="3953"/>
                </a:cubicBezTo>
                <a:cubicBezTo>
                  <a:pt x="18928" y="4261"/>
                  <a:pt x="19967" y="4604"/>
                  <a:pt x="20570" y="4604"/>
                </a:cubicBezTo>
                <a:cubicBezTo>
                  <a:pt x="21143" y="4604"/>
                  <a:pt x="21322" y="4295"/>
                  <a:pt x="20315" y="3353"/>
                </a:cubicBezTo>
                <a:lnTo>
                  <a:pt x="20315" y="3353"/>
                </a:lnTo>
                <a:lnTo>
                  <a:pt x="20348" y="3419"/>
                </a:lnTo>
                <a:cubicBezTo>
                  <a:pt x="19548" y="2419"/>
                  <a:pt x="18214" y="2085"/>
                  <a:pt x="17346" y="1151"/>
                </a:cubicBezTo>
                <a:cubicBezTo>
                  <a:pt x="16932" y="736"/>
                  <a:pt x="16338" y="0"/>
                  <a:pt x="15749" y="0"/>
                </a:cubicBezTo>
                <a:close/>
              </a:path>
            </a:pathLst>
          </a:custGeom>
          <a:solidFill>
            <a:srgbClr val="FFBC52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730;p28">
            <a:extLst>
              <a:ext uri="{FF2B5EF4-FFF2-40B4-BE49-F238E27FC236}">
                <a16:creationId xmlns:a16="http://schemas.microsoft.com/office/drawing/2014/main" id="{97D0AFB8-DDA8-FA93-51AD-32B3C29448E0}"/>
              </a:ext>
            </a:extLst>
          </p:cNvPr>
          <p:cNvSpPr txBox="1">
            <a:spLocks/>
          </p:cNvSpPr>
          <p:nvPr/>
        </p:nvSpPr>
        <p:spPr>
          <a:xfrm>
            <a:off x="808950" y="1642560"/>
            <a:ext cx="7526100" cy="3313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 SC"/>
              <a:buNone/>
              <a:defRPr sz="2500" b="1" i="0" u="none" strike="noStrike" cap="none">
                <a:solidFill>
                  <a:schemeClr val="accent2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thaiDist">
              <a:lnSpc>
                <a:spcPct val="150000"/>
              </a:lnSpc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ามูลที่เป็นคํานาม 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	เช่น กบ ไก่ ไข่ นก เสือ</a:t>
            </a:r>
          </a:p>
          <a:p>
            <a:pPr marL="0" indent="0" algn="thaiDist">
              <a:lnSpc>
                <a:spcPct val="150000"/>
              </a:lnSpc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ามูลที่เป็น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าสรรพนาม 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เช่น ฉัน เธอ ท่าน คูณ เขา </a:t>
            </a:r>
          </a:p>
          <a:p>
            <a:pPr marL="0" indent="0" algn="thaiDist">
              <a:lnSpc>
                <a:spcPct val="150000"/>
              </a:lnSpc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ามูลที่เป็น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ากริยา 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	เช่น กิน นอน เดิน วิ่ง โกรธ</a:t>
            </a:r>
          </a:p>
          <a:p>
            <a:pPr marL="0" indent="0" algn="thaiDist">
              <a:lnSpc>
                <a:spcPct val="150000"/>
              </a:lnSpc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ามูลที่เป็นคําวิเศษ 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	เช่น ขาว </a:t>
            </a:r>
            <a:r>
              <a:rPr lang="th-TH" sz="1600" b="0" dirty="0" err="1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ดํา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แดง สูง อ้วน</a:t>
            </a:r>
          </a:p>
          <a:p>
            <a:pPr marL="0" indent="0" algn="thaiDist">
              <a:lnSpc>
                <a:spcPct val="150000"/>
              </a:lnSpc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ามูลที่เป็น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าบุพบท 	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เช่น นอก เหนือ ใต้ ไกล ใกล้</a:t>
            </a:r>
          </a:p>
          <a:p>
            <a:pPr marL="0" indent="0" algn="thaiDist">
              <a:lnSpc>
                <a:spcPct val="150000"/>
              </a:lnSpc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ามูลที่เป็น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าสันธาน 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	เช่น ถ้า แต่ เพราะ และ หรือ</a:t>
            </a:r>
          </a:p>
          <a:p>
            <a:pPr marL="0" indent="0" algn="thaiDist">
              <a:lnSpc>
                <a:spcPct val="150000"/>
              </a:lnSpc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ามูลที่เป็น</a:t>
            </a:r>
            <a:r>
              <a:rPr lang="th-TH" sz="1600" b="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คําอุ</a:t>
            </a:r>
            <a:r>
              <a:rPr lang="th-TH" sz="1600" b="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ทาน 	</a:t>
            </a:r>
            <a:r>
              <a:rPr lang="th-TH" sz="1600" b="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เช่น โอ๊ย โธ่ ว้าย โว้ย เอ๊ะ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28"/>
          <p:cNvSpPr txBox="1">
            <a:spLocks noGrp="1"/>
          </p:cNvSpPr>
          <p:nvPr>
            <p:ph type="body" idx="1"/>
          </p:nvPr>
        </p:nvSpPr>
        <p:spPr>
          <a:xfrm>
            <a:off x="808950" y="482573"/>
            <a:ext cx="7526100" cy="49602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b="1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๒. คำมูลหลายพยางค์ 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คือ คําที่เปล่งเสียงหลายพยางค์ แต่ถ้าแยกแต่ละพยางค์ออกจากกันจะไม่มีความหมายหรือถ้ามีความหมายก็ไม่ใกล้เคียงกับคําที่รวมพยางค์อยู่ แต่ถ้านําพยางค์มารวมกันจึงจะเกิดความหมาย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ามูลหลายพยางค์นี้ก็เช่นเดียวกันกับ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ามูลพยางค์เดียว คือ มีทั้งคําที่เป็น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าไทยแท้และเป็นคําที่มาจากภาษาอื่นก็ได้ เช่น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endParaRPr lang="th-TH" sz="1600" dirty="0"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 err="1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าไทยแท้</a:t>
            </a:r>
            <a:r>
              <a:rPr lang="th-TH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บาดทะยัก ทะมัดทะแมง ระรื่น เกเร มะละกอ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คําภาษาจีน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กงสี ก๋วยเตี๋ยว ซินแส ซีอิ๊ว เฉาก๊วย หอย</a:t>
            </a:r>
            <a:r>
              <a:rPr lang="th-TH" sz="1600" dirty="0" err="1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จ๊อ</a:t>
            </a:r>
            <a:endParaRPr lang="th-TH" sz="1600" dirty="0">
              <a:solidFill>
                <a:schemeClr val="accent5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คําภาษาเขมร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 ไถง แถง ถนน ผจญ เขนย เสวย </a:t>
            </a:r>
            <a:r>
              <a:rPr lang="th-TH" sz="1600" dirty="0" err="1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ชําร่วย</a:t>
            </a:r>
            <a:endParaRPr lang="th-TH" sz="1600" dirty="0">
              <a:solidFill>
                <a:schemeClr val="accent5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คํายืมภาษาบาลี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จุฬา กีฬา วิชา </a:t>
            </a:r>
            <a:r>
              <a:rPr lang="th-TH" sz="1600" dirty="0" err="1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ป๎ญญา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วัฒนา ภริยา ฐานะ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คํายืมภาษาสันสกฤต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กรีฑา วิทยา เศรษฐี อักษร อัปสร ภรรยา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sz="1600" dirty="0">
                <a:solidFill>
                  <a:schemeClr val="accent1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คํายืมภาษาอังกฤษ 	</a:t>
            </a:r>
            <a:r>
              <a:rPr lang="th-TH" sz="1600" dirty="0">
                <a:solidFill>
                  <a:schemeClr val="accent5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เทนนิส แบดมินตัน เทคโนโลยี คอมพิวเตอร์ </a:t>
            </a:r>
          </a:p>
        </p:txBody>
      </p:sp>
    </p:spTree>
    <p:extLst>
      <p:ext uri="{BB962C8B-B14F-4D97-AF65-F5344CB8AC3E}">
        <p14:creationId xmlns:p14="http://schemas.microsoft.com/office/powerpoint/2010/main" val="118372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34"/>
          <p:cNvSpPr/>
          <p:nvPr/>
        </p:nvSpPr>
        <p:spPr>
          <a:xfrm>
            <a:off x="7889950" y="-89475"/>
            <a:ext cx="265221" cy="753740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730;p28">
            <a:extLst>
              <a:ext uri="{FF2B5EF4-FFF2-40B4-BE49-F238E27FC236}">
                <a16:creationId xmlns:a16="http://schemas.microsoft.com/office/drawing/2014/main" id="{C19720B0-E981-497E-53E8-8AC7D2F68D49}"/>
              </a:ext>
            </a:extLst>
          </p:cNvPr>
          <p:cNvSpPr txBox="1">
            <a:spLocks/>
          </p:cNvSpPr>
          <p:nvPr/>
        </p:nvSpPr>
        <p:spPr>
          <a:xfrm>
            <a:off x="837000" y="1295375"/>
            <a:ext cx="7526100" cy="36394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thaiDist">
              <a:lnSpc>
                <a:spcPct val="150000"/>
              </a:lnSpc>
              <a:buClr>
                <a:schemeClr val="accent5"/>
              </a:buClr>
              <a:buSzPts val="1100"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๑. ประกอบด้วยพยางค์ที่ไม่มีความหมาย เช่น จิ้งหรีด จะเห็นว่าพยางค์ " 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จิ้ง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" และ " หรีด “ ต่างก็ไม่มีความหมาย</a:t>
            </a:r>
          </a:p>
          <a:p>
            <a:pPr algn="thaiDist">
              <a:lnSpc>
                <a:spcPct val="150000"/>
              </a:lnSpc>
              <a:buClr>
                <a:schemeClr val="accent5"/>
              </a:buClr>
              <a:buSzPts val="1100"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๒. ประกอบด้วยพยางค์ที่มีความหมายเพียงบางพยางค์เช่น กิริยา จะเห็นว่าพยางค์ "ยา" มีความหมายเพียงพยางค์เดียว</a:t>
            </a:r>
          </a:p>
          <a:p>
            <a:pPr algn="thaiDist">
              <a:lnSpc>
                <a:spcPct val="150000"/>
              </a:lnSpc>
              <a:buClr>
                <a:schemeClr val="accent5"/>
              </a:buClr>
              <a:buSzPts val="1100"/>
            </a:pP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๓. ประกอบด้วยพยางค์ที่มีความหมาย แต่ความหมายของคํานั้นไม่มีเค้าความหมายของแต่ละพยางค์เหลืออยู่เลย เช่น นารี จะเห็นว่าพยางค์ " นา " มีความหมายเกี่ยวกับที่นา ที่ชาวนา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ทํ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านากัน แต่</a:t>
            </a:r>
            <a:r>
              <a:rPr lang="th-TH" sz="1600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สําหรับ</a:t>
            </a:r>
            <a:r>
              <a:rPr lang="th-TH" sz="160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" รี " ก็มีความหมายไปในทางที่มีรูปร่างไม่กลม ไม่ยาว เรียกว่า รูปวงรี แต่เมื่อรวม " นา " กับ " รี " เข้าด้วยกัน คือ นารี แล้วจะแปลว่า ผู้หญิง ซึ่งความหมายของ นารีไม่เกี่ยวเนื่องกับความหมายของพยางค์ " นา "และ " รี " เลย</a:t>
            </a:r>
          </a:p>
          <a:p>
            <a:pPr algn="thaiDist">
              <a:lnSpc>
                <a:spcPct val="150000"/>
              </a:lnSpc>
              <a:buClr>
                <a:schemeClr val="accent5"/>
              </a:buClr>
              <a:buSzPts val="1100"/>
            </a:pPr>
            <a:endParaRPr lang="th-TH" sz="1600" dirty="0">
              <a:solidFill>
                <a:schemeClr val="accent5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65" name="Google Shape;731;p28">
            <a:extLst>
              <a:ext uri="{FF2B5EF4-FFF2-40B4-BE49-F238E27FC236}">
                <a16:creationId xmlns:a16="http://schemas.microsoft.com/office/drawing/2014/main" id="{17FB31FC-B1E3-4FE6-36E8-CC532EC271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04015" y="553175"/>
            <a:ext cx="693597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คำมูลหลายพยางค์ คือ คำมูลที่มีลักษณะอย่างใดอย่างหนึ่ง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41085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29"/>
          <p:cNvSpPr txBox="1">
            <a:spLocks noGrp="1"/>
          </p:cNvSpPr>
          <p:nvPr>
            <p:ph type="title"/>
          </p:nvPr>
        </p:nvSpPr>
        <p:spPr>
          <a:xfrm>
            <a:off x="1738461" y="5531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ตัวอย่างคำมูลหลายพยางค์ตามชนิดของคำ</a:t>
            </a:r>
            <a:br>
              <a:rPr lang="th-TH" sz="20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</a:br>
            <a:r>
              <a:rPr lang="th-TH" sz="20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ในหลักและการใช้ภาษาไทย</a:t>
            </a:r>
            <a:endParaRPr lang="en-US" sz="2000" dirty="0">
              <a:solidFill>
                <a:schemeClr val="bg2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749" name="Google Shape;749;p29"/>
          <p:cNvSpPr/>
          <p:nvPr/>
        </p:nvSpPr>
        <p:spPr>
          <a:xfrm flipH="1">
            <a:off x="7696202" y="4432924"/>
            <a:ext cx="485773" cy="367181"/>
          </a:xfrm>
          <a:custGeom>
            <a:avLst/>
            <a:gdLst/>
            <a:ahLst/>
            <a:cxnLst/>
            <a:rect l="l" t="t" r="r" b="b"/>
            <a:pathLst>
              <a:path w="10777" h="8146" extrusionOk="0">
                <a:moveTo>
                  <a:pt x="7735" y="946"/>
                </a:moveTo>
                <a:cubicBezTo>
                  <a:pt x="8221" y="946"/>
                  <a:pt x="8289" y="1698"/>
                  <a:pt x="8307" y="2071"/>
                </a:cubicBezTo>
                <a:cubicBezTo>
                  <a:pt x="8391" y="3096"/>
                  <a:pt x="7575" y="4268"/>
                  <a:pt x="7094" y="5105"/>
                </a:cubicBezTo>
                <a:cubicBezTo>
                  <a:pt x="6696" y="5816"/>
                  <a:pt x="6215" y="6506"/>
                  <a:pt x="5755" y="7197"/>
                </a:cubicBezTo>
                <a:cubicBezTo>
                  <a:pt x="5713" y="7260"/>
                  <a:pt x="5692" y="7364"/>
                  <a:pt x="5692" y="7448"/>
                </a:cubicBezTo>
                <a:cubicBezTo>
                  <a:pt x="4353" y="7113"/>
                  <a:pt x="3035" y="6778"/>
                  <a:pt x="1863" y="5983"/>
                </a:cubicBezTo>
                <a:cubicBezTo>
                  <a:pt x="1005" y="5397"/>
                  <a:pt x="670" y="3912"/>
                  <a:pt x="1926" y="3473"/>
                </a:cubicBezTo>
                <a:cubicBezTo>
                  <a:pt x="2049" y="3430"/>
                  <a:pt x="2177" y="3410"/>
                  <a:pt x="2308" y="3410"/>
                </a:cubicBezTo>
                <a:cubicBezTo>
                  <a:pt x="3194" y="3410"/>
                  <a:pt x="4193" y="4309"/>
                  <a:pt x="4667" y="4874"/>
                </a:cubicBezTo>
                <a:cubicBezTo>
                  <a:pt x="4762" y="4969"/>
                  <a:pt x="4877" y="5012"/>
                  <a:pt x="4989" y="5012"/>
                </a:cubicBezTo>
                <a:cubicBezTo>
                  <a:pt x="5221" y="5012"/>
                  <a:pt x="5441" y="4829"/>
                  <a:pt x="5441" y="4561"/>
                </a:cubicBezTo>
                <a:cubicBezTo>
                  <a:pt x="5357" y="3473"/>
                  <a:pt x="5776" y="2531"/>
                  <a:pt x="6487" y="1736"/>
                </a:cubicBezTo>
                <a:cubicBezTo>
                  <a:pt x="6759" y="1401"/>
                  <a:pt x="7136" y="1129"/>
                  <a:pt x="7533" y="983"/>
                </a:cubicBezTo>
                <a:cubicBezTo>
                  <a:pt x="7607" y="957"/>
                  <a:pt x="7674" y="946"/>
                  <a:pt x="7735" y="946"/>
                </a:cubicBezTo>
                <a:close/>
                <a:moveTo>
                  <a:pt x="7791" y="0"/>
                </a:moveTo>
                <a:cubicBezTo>
                  <a:pt x="7134" y="0"/>
                  <a:pt x="6453" y="481"/>
                  <a:pt x="6006" y="899"/>
                </a:cubicBezTo>
                <a:cubicBezTo>
                  <a:pt x="5253" y="1589"/>
                  <a:pt x="4771" y="2489"/>
                  <a:pt x="4583" y="3493"/>
                </a:cubicBezTo>
                <a:cubicBezTo>
                  <a:pt x="3872" y="2887"/>
                  <a:pt x="2972" y="2531"/>
                  <a:pt x="2051" y="2510"/>
                </a:cubicBezTo>
                <a:cubicBezTo>
                  <a:pt x="796" y="2510"/>
                  <a:pt x="1" y="3912"/>
                  <a:pt x="126" y="5021"/>
                </a:cubicBezTo>
                <a:cubicBezTo>
                  <a:pt x="326" y="7152"/>
                  <a:pt x="3749" y="8146"/>
                  <a:pt x="5630" y="8146"/>
                </a:cubicBezTo>
                <a:cubicBezTo>
                  <a:pt x="5724" y="8146"/>
                  <a:pt x="5815" y="8143"/>
                  <a:pt x="5901" y="8138"/>
                </a:cubicBezTo>
                <a:cubicBezTo>
                  <a:pt x="6048" y="8138"/>
                  <a:pt x="6173" y="8013"/>
                  <a:pt x="6194" y="7887"/>
                </a:cubicBezTo>
                <a:cubicBezTo>
                  <a:pt x="6362" y="7866"/>
                  <a:pt x="6487" y="7804"/>
                  <a:pt x="6571" y="7657"/>
                </a:cubicBezTo>
                <a:cubicBezTo>
                  <a:pt x="7617" y="6109"/>
                  <a:pt x="10776" y="2050"/>
                  <a:pt x="8559" y="271"/>
                </a:cubicBezTo>
                <a:cubicBezTo>
                  <a:pt x="8318" y="79"/>
                  <a:pt x="8057" y="0"/>
                  <a:pt x="779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1" name="Google Shape;751;p29"/>
          <p:cNvSpPr/>
          <p:nvPr/>
        </p:nvSpPr>
        <p:spPr>
          <a:xfrm>
            <a:off x="7576001" y="-85912"/>
            <a:ext cx="246503" cy="700572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2" name="Google Shape;752;p29"/>
          <p:cNvSpPr/>
          <p:nvPr/>
        </p:nvSpPr>
        <p:spPr>
          <a:xfrm rot="8617263" flipH="1">
            <a:off x="1231734" y="338581"/>
            <a:ext cx="717929" cy="824189"/>
          </a:xfrm>
          <a:custGeom>
            <a:avLst/>
            <a:gdLst/>
            <a:ahLst/>
            <a:cxnLst/>
            <a:rect l="l" t="t" r="r" b="b"/>
            <a:pathLst>
              <a:path w="21323" h="24479" extrusionOk="0">
                <a:moveTo>
                  <a:pt x="6559" y="10762"/>
                </a:moveTo>
                <a:cubicBezTo>
                  <a:pt x="7769" y="10762"/>
                  <a:pt x="9012" y="11823"/>
                  <a:pt x="9207" y="14994"/>
                </a:cubicBezTo>
                <a:cubicBezTo>
                  <a:pt x="9174" y="14994"/>
                  <a:pt x="9140" y="15061"/>
                  <a:pt x="9040" y="15061"/>
                </a:cubicBezTo>
                <a:cubicBezTo>
                  <a:pt x="8845" y="15068"/>
                  <a:pt x="8657" y="15071"/>
                  <a:pt x="8476" y="15071"/>
                </a:cubicBezTo>
                <a:cubicBezTo>
                  <a:pt x="1810" y="15071"/>
                  <a:pt x="4119" y="10762"/>
                  <a:pt x="6559" y="10762"/>
                </a:cubicBezTo>
                <a:close/>
                <a:moveTo>
                  <a:pt x="15749" y="0"/>
                </a:moveTo>
                <a:cubicBezTo>
                  <a:pt x="15533" y="0"/>
                  <a:pt x="15317" y="100"/>
                  <a:pt x="15111" y="351"/>
                </a:cubicBezTo>
                <a:cubicBezTo>
                  <a:pt x="14811" y="1652"/>
                  <a:pt x="11776" y="5321"/>
                  <a:pt x="12776" y="6121"/>
                </a:cubicBezTo>
                <a:cubicBezTo>
                  <a:pt x="13911" y="5287"/>
                  <a:pt x="14744" y="3786"/>
                  <a:pt x="15678" y="2619"/>
                </a:cubicBezTo>
                <a:lnTo>
                  <a:pt x="15678" y="2619"/>
                </a:lnTo>
                <a:cubicBezTo>
                  <a:pt x="16679" y="7022"/>
                  <a:pt x="14978" y="11926"/>
                  <a:pt x="10942" y="14261"/>
                </a:cubicBezTo>
                <a:cubicBezTo>
                  <a:pt x="11095" y="11724"/>
                  <a:pt x="8810" y="9444"/>
                  <a:pt x="6441" y="9444"/>
                </a:cubicBezTo>
                <a:cubicBezTo>
                  <a:pt x="5726" y="9444"/>
                  <a:pt x="5003" y="9652"/>
                  <a:pt x="4337" y="10124"/>
                </a:cubicBezTo>
                <a:cubicBezTo>
                  <a:pt x="688" y="13313"/>
                  <a:pt x="4283" y="16813"/>
                  <a:pt x="8023" y="16813"/>
                </a:cubicBezTo>
                <a:cubicBezTo>
                  <a:pt x="8352" y="16813"/>
                  <a:pt x="8681" y="16786"/>
                  <a:pt x="9007" y="16729"/>
                </a:cubicBezTo>
                <a:lnTo>
                  <a:pt x="9007" y="16729"/>
                </a:lnTo>
                <a:cubicBezTo>
                  <a:pt x="7940" y="21933"/>
                  <a:pt x="4604" y="22767"/>
                  <a:pt x="1" y="23467"/>
                </a:cubicBezTo>
                <a:cubicBezTo>
                  <a:pt x="300" y="24265"/>
                  <a:pt x="1254" y="24478"/>
                  <a:pt x="2230" y="24478"/>
                </a:cubicBezTo>
                <a:cubicBezTo>
                  <a:pt x="2887" y="24478"/>
                  <a:pt x="3554" y="24382"/>
                  <a:pt x="4037" y="24301"/>
                </a:cubicBezTo>
                <a:cubicBezTo>
                  <a:pt x="8006" y="23801"/>
                  <a:pt x="10308" y="19831"/>
                  <a:pt x="10842" y="16162"/>
                </a:cubicBezTo>
                <a:cubicBezTo>
                  <a:pt x="15645" y="13994"/>
                  <a:pt x="18714" y="8190"/>
                  <a:pt x="17146" y="3086"/>
                </a:cubicBezTo>
                <a:lnTo>
                  <a:pt x="17146" y="3086"/>
                </a:lnTo>
                <a:cubicBezTo>
                  <a:pt x="17513" y="3453"/>
                  <a:pt x="17980" y="3720"/>
                  <a:pt x="18380" y="3953"/>
                </a:cubicBezTo>
                <a:cubicBezTo>
                  <a:pt x="18928" y="4261"/>
                  <a:pt x="19967" y="4604"/>
                  <a:pt x="20570" y="4604"/>
                </a:cubicBezTo>
                <a:cubicBezTo>
                  <a:pt x="21143" y="4604"/>
                  <a:pt x="21322" y="4295"/>
                  <a:pt x="20315" y="3353"/>
                </a:cubicBezTo>
                <a:lnTo>
                  <a:pt x="20315" y="3353"/>
                </a:lnTo>
                <a:lnTo>
                  <a:pt x="20348" y="3419"/>
                </a:lnTo>
                <a:cubicBezTo>
                  <a:pt x="19548" y="2419"/>
                  <a:pt x="18214" y="2085"/>
                  <a:pt x="17346" y="1151"/>
                </a:cubicBezTo>
                <a:cubicBezTo>
                  <a:pt x="16932" y="736"/>
                  <a:pt x="16338" y="0"/>
                  <a:pt x="15749" y="0"/>
                </a:cubicBezTo>
                <a:close/>
              </a:path>
            </a:pathLst>
          </a:custGeom>
          <a:solidFill>
            <a:srgbClr val="FFBC52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730;p28">
            <a:extLst>
              <a:ext uri="{FF2B5EF4-FFF2-40B4-BE49-F238E27FC236}">
                <a16:creationId xmlns:a16="http://schemas.microsoft.com/office/drawing/2014/main" id="{97D0AFB8-DDA8-FA93-51AD-32B3C29448E0}"/>
              </a:ext>
            </a:extLst>
          </p:cNvPr>
          <p:cNvSpPr txBox="1">
            <a:spLocks/>
          </p:cNvSpPr>
          <p:nvPr/>
        </p:nvSpPr>
        <p:spPr>
          <a:xfrm>
            <a:off x="808950" y="1642560"/>
            <a:ext cx="7526100" cy="3313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 SC"/>
              <a:buNone/>
              <a:defRPr sz="2500" b="1" i="0" u="none" strike="noStrike" cap="none">
                <a:solidFill>
                  <a:schemeClr val="accent2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None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ามูลที่เป็นคํานาม 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	เช่น แตงโม ตะไคร้ จิ้งหรีด นาฬิกา	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ามูลที่เป็น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าสรรพนาม 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เช่น กระผม กระหม่อม ดิฉัน	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th-TH" sz="1600" b="0" dirty="0">
                <a:solidFill>
                  <a:srgbClr val="000000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ามูลที่เป็น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ากริยา 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	เช่น กระโดด สะดุด ตะโกน กระหยิ่ม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ามูลที่เป็นคําวิเศษ 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	เช่น แจ่มแจ้ง รุ่งเรือง ประเสริฐ ทะมัดทะแมง	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ามูลที่เป็น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าบุพบท 	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เช่น 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สําหรับ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 เฉพาะ กระทั่ง จนกระทั้ง	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ามูลที่เป็น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าสันธาน 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	เช่น แม้ว่า ฉะนั้น กระนั้น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ามูลที่เป็น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คําอุ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42D99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ทาน 	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	เช่น อนิจจัง อุเหม่ โอ้โฮ </a:t>
            </a:r>
            <a:r>
              <a:rPr kumimoji="0" lang="th-TH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ป๎ด</a:t>
            </a:r>
            <a:r>
              <a: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ulabhorn Likit Text" panose="00000500000000000000" pitchFamily="50" charset="-34"/>
                <a:cs typeface="Chulabhorn Likit Text" panose="00000500000000000000" pitchFamily="50" charset="-34"/>
                <a:sym typeface="Patrick Hand SC"/>
              </a:rPr>
              <a:t>โธ่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lang="th-TH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ulabhorn Likit Text" panose="00000500000000000000" pitchFamily="50" charset="-34"/>
              <a:cs typeface="Chulabhorn Likit Text" panose="00000500000000000000" pitchFamily="50" charset="-34"/>
              <a:sym typeface="Patrick Hand SC"/>
            </a:endParaRPr>
          </a:p>
        </p:txBody>
      </p:sp>
    </p:spTree>
    <p:extLst>
      <p:ext uri="{BB962C8B-B14F-4D97-AF65-F5344CB8AC3E}">
        <p14:creationId xmlns:p14="http://schemas.microsoft.com/office/powerpoint/2010/main" val="131464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47"/>
          <p:cNvSpPr txBox="1">
            <a:spLocks noGrp="1"/>
          </p:cNvSpPr>
          <p:nvPr>
            <p:ph type="title" idx="2"/>
          </p:nvPr>
        </p:nvSpPr>
        <p:spPr>
          <a:xfrm flipH="1">
            <a:off x="6605300" y="1954950"/>
            <a:ext cx="1665000" cy="11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bg2"/>
                </a:solidFill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ข้อสังเกต</a:t>
            </a:r>
            <a:endParaRPr sz="2400" dirty="0">
              <a:solidFill>
                <a:schemeClr val="bg2"/>
              </a:solidFill>
              <a:latin typeface="Chulabhorn Likit Text" panose="00000500000000000000" pitchFamily="50" charset="-34"/>
              <a:cs typeface="Chulabhorn Likit Text" panose="00000500000000000000" pitchFamily="50" charset="-34"/>
            </a:endParaRPr>
          </a:p>
        </p:txBody>
      </p:sp>
      <p:sp>
        <p:nvSpPr>
          <p:cNvPr id="1548" name="Google Shape;1548;p47"/>
          <p:cNvSpPr/>
          <p:nvPr/>
        </p:nvSpPr>
        <p:spPr>
          <a:xfrm rot="10800000" flipH="1">
            <a:off x="6553550" y="1899775"/>
            <a:ext cx="1768477" cy="1237846"/>
          </a:xfrm>
          <a:custGeom>
            <a:avLst/>
            <a:gdLst/>
            <a:ahLst/>
            <a:cxnLst/>
            <a:rect l="l" t="t" r="r" b="b"/>
            <a:pathLst>
              <a:path w="36826" h="21196" extrusionOk="0">
                <a:moveTo>
                  <a:pt x="34503" y="8007"/>
                </a:moveTo>
                <a:lnTo>
                  <a:pt x="34503" y="8007"/>
                </a:lnTo>
                <a:cubicBezTo>
                  <a:pt x="35340" y="9555"/>
                  <a:pt x="35570" y="11355"/>
                  <a:pt x="34691" y="13342"/>
                </a:cubicBezTo>
                <a:cubicBezTo>
                  <a:pt x="32704" y="17841"/>
                  <a:pt x="27347" y="19033"/>
                  <a:pt x="22891" y="19619"/>
                </a:cubicBezTo>
                <a:cubicBezTo>
                  <a:pt x="24251" y="19326"/>
                  <a:pt x="25569" y="18929"/>
                  <a:pt x="26782" y="18469"/>
                </a:cubicBezTo>
                <a:cubicBezTo>
                  <a:pt x="30988" y="16899"/>
                  <a:pt x="35612" y="12987"/>
                  <a:pt x="34503" y="8007"/>
                </a:cubicBezTo>
                <a:close/>
                <a:moveTo>
                  <a:pt x="15881" y="788"/>
                </a:moveTo>
                <a:cubicBezTo>
                  <a:pt x="14584" y="1039"/>
                  <a:pt x="13349" y="1395"/>
                  <a:pt x="12178" y="1918"/>
                </a:cubicBezTo>
                <a:cubicBezTo>
                  <a:pt x="12042" y="1995"/>
                  <a:pt x="12121" y="2216"/>
                  <a:pt x="12266" y="2216"/>
                </a:cubicBezTo>
                <a:cubicBezTo>
                  <a:pt x="12278" y="2216"/>
                  <a:pt x="12290" y="2214"/>
                  <a:pt x="12303" y="2211"/>
                </a:cubicBezTo>
                <a:cubicBezTo>
                  <a:pt x="14418" y="1656"/>
                  <a:pt x="16552" y="1394"/>
                  <a:pt x="18682" y="1394"/>
                </a:cubicBezTo>
                <a:cubicBezTo>
                  <a:pt x="21610" y="1394"/>
                  <a:pt x="24531" y="1888"/>
                  <a:pt x="27389" y="2797"/>
                </a:cubicBezTo>
                <a:cubicBezTo>
                  <a:pt x="29272" y="3404"/>
                  <a:pt x="31344" y="4492"/>
                  <a:pt x="32892" y="5956"/>
                </a:cubicBezTo>
                <a:cubicBezTo>
                  <a:pt x="33771" y="7379"/>
                  <a:pt x="34189" y="9053"/>
                  <a:pt x="33813" y="10748"/>
                </a:cubicBezTo>
                <a:cubicBezTo>
                  <a:pt x="33269" y="13175"/>
                  <a:pt x="31469" y="15163"/>
                  <a:pt x="29419" y="16460"/>
                </a:cubicBezTo>
                <a:cubicBezTo>
                  <a:pt x="27180" y="17862"/>
                  <a:pt x="24606" y="18594"/>
                  <a:pt x="22033" y="19054"/>
                </a:cubicBezTo>
                <a:cubicBezTo>
                  <a:pt x="20443" y="19329"/>
                  <a:pt x="18813" y="19515"/>
                  <a:pt x="17189" y="19515"/>
                </a:cubicBezTo>
                <a:cubicBezTo>
                  <a:pt x="15969" y="19515"/>
                  <a:pt x="14752" y="19410"/>
                  <a:pt x="13559" y="19159"/>
                </a:cubicBezTo>
                <a:cubicBezTo>
                  <a:pt x="8432" y="18113"/>
                  <a:pt x="3850" y="13677"/>
                  <a:pt x="4938" y="8111"/>
                </a:cubicBezTo>
                <a:cubicBezTo>
                  <a:pt x="4964" y="7920"/>
                  <a:pt x="4810" y="7790"/>
                  <a:pt x="4662" y="7790"/>
                </a:cubicBezTo>
                <a:cubicBezTo>
                  <a:pt x="4568" y="7790"/>
                  <a:pt x="4477" y="7843"/>
                  <a:pt x="4436" y="7965"/>
                </a:cubicBezTo>
                <a:cubicBezTo>
                  <a:pt x="3139" y="12568"/>
                  <a:pt x="6507" y="17129"/>
                  <a:pt x="10587" y="18908"/>
                </a:cubicBezTo>
                <a:cubicBezTo>
                  <a:pt x="11278" y="19222"/>
                  <a:pt x="11989" y="19452"/>
                  <a:pt x="12701" y="19661"/>
                </a:cubicBezTo>
                <a:cubicBezTo>
                  <a:pt x="11006" y="19347"/>
                  <a:pt x="9353" y="18866"/>
                  <a:pt x="7784" y="18113"/>
                </a:cubicBezTo>
                <a:cubicBezTo>
                  <a:pt x="5775" y="17171"/>
                  <a:pt x="3766" y="15686"/>
                  <a:pt x="3097" y="13468"/>
                </a:cubicBezTo>
                <a:cubicBezTo>
                  <a:pt x="2385" y="11083"/>
                  <a:pt x="3348" y="8404"/>
                  <a:pt x="4771" y="6479"/>
                </a:cubicBezTo>
                <a:cubicBezTo>
                  <a:pt x="7386" y="2922"/>
                  <a:pt x="11613" y="1227"/>
                  <a:pt x="15881" y="788"/>
                </a:cubicBezTo>
                <a:close/>
                <a:moveTo>
                  <a:pt x="18537" y="0"/>
                </a:moveTo>
                <a:cubicBezTo>
                  <a:pt x="14256" y="0"/>
                  <a:pt x="9933" y="864"/>
                  <a:pt x="6486" y="3529"/>
                </a:cubicBezTo>
                <a:cubicBezTo>
                  <a:pt x="2804" y="6375"/>
                  <a:pt x="0" y="12003"/>
                  <a:pt x="3327" y="16167"/>
                </a:cubicBezTo>
                <a:cubicBezTo>
                  <a:pt x="6481" y="20119"/>
                  <a:pt x="12490" y="21196"/>
                  <a:pt x="17342" y="21196"/>
                </a:cubicBezTo>
                <a:cubicBezTo>
                  <a:pt x="17576" y="21196"/>
                  <a:pt x="17808" y="21193"/>
                  <a:pt x="18036" y="21189"/>
                </a:cubicBezTo>
                <a:cubicBezTo>
                  <a:pt x="20945" y="21147"/>
                  <a:pt x="23895" y="20770"/>
                  <a:pt x="26720" y="20101"/>
                </a:cubicBezTo>
                <a:cubicBezTo>
                  <a:pt x="29314" y="19515"/>
                  <a:pt x="31909" y="18510"/>
                  <a:pt x="33834" y="16585"/>
                </a:cubicBezTo>
                <a:cubicBezTo>
                  <a:pt x="35717" y="14702"/>
                  <a:pt x="36826" y="12024"/>
                  <a:pt x="36177" y="9346"/>
                </a:cubicBezTo>
                <a:cubicBezTo>
                  <a:pt x="35654" y="7128"/>
                  <a:pt x="34147" y="5329"/>
                  <a:pt x="32306" y="4052"/>
                </a:cubicBezTo>
                <a:cubicBezTo>
                  <a:pt x="29837" y="1583"/>
                  <a:pt x="25924" y="600"/>
                  <a:pt x="22493" y="223"/>
                </a:cubicBezTo>
                <a:cubicBezTo>
                  <a:pt x="21197" y="84"/>
                  <a:pt x="19869" y="0"/>
                  <a:pt x="18537" y="0"/>
                </a:cubicBezTo>
                <a:close/>
              </a:path>
            </a:pathLst>
          </a:custGeom>
          <a:solidFill>
            <a:srgbClr val="FFBC52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9" name="Google Shape;1549;p47"/>
          <p:cNvSpPr txBox="1">
            <a:spLocks noGrp="1"/>
          </p:cNvSpPr>
          <p:nvPr>
            <p:ph type="subTitle" idx="1"/>
          </p:nvPr>
        </p:nvSpPr>
        <p:spPr>
          <a:xfrm rot="-1159" flipH="1">
            <a:off x="1161960" y="1218747"/>
            <a:ext cx="5339400" cy="274319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คำมูลหลายพยางค์ ควรดูว่าในคำหลายพยางค์นั้นมีความหมายทุกคำหรือไม่ ถ้ามีความหมายบ้างไม่มีความหมายบ้างเป็นคำมูลหลายพยางค์ 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เช่น นาฬิกา เป็นคำมูลหลายพยางค์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นา คำว่า “นา” มีความหมาย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	</a:t>
            </a:r>
            <a:r>
              <a:rPr lang="th-TH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ฬิ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 คำว่า “</a:t>
            </a:r>
            <a:r>
              <a:rPr lang="th-TH" dirty="0" err="1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ฬิ</a:t>
            </a: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” ไม่มีความหมาย</a:t>
            </a:r>
          </a:p>
          <a:p>
            <a:pPr marL="0" lvl="0" indent="0" algn="thaiDi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Chulabhorn Likit Text" panose="00000500000000000000" pitchFamily="50" charset="-34"/>
                <a:cs typeface="Chulabhorn Likit Text" panose="00000500000000000000" pitchFamily="50" charset="-34"/>
              </a:rPr>
              <a:t> 	กา คำว่า “กา” มีความหมาย</a:t>
            </a:r>
          </a:p>
        </p:txBody>
      </p:sp>
      <p:sp>
        <p:nvSpPr>
          <p:cNvPr id="1550" name="Google Shape;1550;p47"/>
          <p:cNvSpPr/>
          <p:nvPr/>
        </p:nvSpPr>
        <p:spPr>
          <a:xfrm>
            <a:off x="7564201" y="503437"/>
            <a:ext cx="246503" cy="700572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1" name="Google Shape;1551;p47"/>
          <p:cNvSpPr/>
          <p:nvPr/>
        </p:nvSpPr>
        <p:spPr>
          <a:xfrm>
            <a:off x="7919151" y="503437"/>
            <a:ext cx="246503" cy="700572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705220"/>
      </p:ext>
    </p:extLst>
  </p:cSld>
  <p:clrMapOvr>
    <a:masterClrMapping/>
  </p:clrMapOvr>
</p:sld>
</file>

<file path=ppt/theme/theme1.xml><?xml version="1.0" encoding="utf-8"?>
<a:theme xmlns:a="http://schemas.openxmlformats.org/drawingml/2006/main" name="Reading Skills Task Cards by Slidesgo">
  <a:themeElements>
    <a:clrScheme name="Simple Light">
      <a:dk1>
        <a:srgbClr val="FFCC00"/>
      </a:dk1>
      <a:lt1>
        <a:srgbClr val="FFEEBA"/>
      </a:lt1>
      <a:dk2>
        <a:srgbClr val="FF9500"/>
      </a:dk2>
      <a:lt2>
        <a:srgbClr val="FFBC52"/>
      </a:lt2>
      <a:accent1>
        <a:srgbClr val="042D99"/>
      </a:accent1>
      <a:accent2>
        <a:srgbClr val="9AA6FD"/>
      </a:accent2>
      <a:accent3>
        <a:srgbClr val="4DD11E"/>
      </a:accent3>
      <a:accent4>
        <a:srgbClr val="B8E9A7"/>
      </a:accent4>
      <a:accent5>
        <a:srgbClr val="000000"/>
      </a:accent5>
      <a:accent6>
        <a:srgbClr val="F0F0F0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1178</Words>
  <Application>Microsoft Office PowerPoint</Application>
  <PresentationFormat>On-screen Show (16:9)</PresentationFormat>
  <Paragraphs>92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Comfortaa</vt:lpstr>
      <vt:lpstr>Sukhumvit Set</vt:lpstr>
      <vt:lpstr>Arial</vt:lpstr>
      <vt:lpstr>Chulabhorn Likit Text</vt:lpstr>
      <vt:lpstr>Patrick Hand SC</vt:lpstr>
      <vt:lpstr>Roboto Condensed Light</vt:lpstr>
      <vt:lpstr>Quicksand</vt:lpstr>
      <vt:lpstr>Reading Skills Task Cards by Slidesgo</vt:lpstr>
      <vt:lpstr>การสร้างคำในภาษาไทย (คำมูล)</vt:lpstr>
      <vt:lpstr>ความหมายและลักษณะของคำมูล</vt:lpstr>
      <vt:lpstr>ข้อสังเกต</vt:lpstr>
      <vt:lpstr>คำมูลแบ่งออกเป็น ๒ ชนิด</vt:lpstr>
      <vt:lpstr>ตัวอย่าง คำมูลพยางค์เดียวตามชนิดของคำ ในหลักและการใช้ภาษาไทย</vt:lpstr>
      <vt:lpstr>PowerPoint Presentation</vt:lpstr>
      <vt:lpstr>คำมูลหลายพยางค์ คือ คำมูลที่มีลักษณะอย่างใดอย่างหนึ่ง ดังนี้</vt:lpstr>
      <vt:lpstr>ตัวอย่างคำมูลหลายพยางค์ตามชนิดของคำ ในหลักและการใช้ภาษาไทย</vt:lpstr>
      <vt:lpstr>ข้อสังเกต</vt:lpstr>
      <vt:lpstr>แบบฝึกทักษะ เรื่องคำมูล</vt:lpstr>
      <vt:lpstr>PowerPoint Presentation</vt:lpstr>
      <vt:lpstr>แบบฝึกทักษะ เรื่องคำมูล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การสร้างคำในภาษาไทย (คำมูล)</dc:title>
  <dc:creator>Charuwit Ud</dc:creator>
  <cp:lastModifiedBy>Witt Charuwit</cp:lastModifiedBy>
  <cp:revision>4</cp:revision>
  <dcterms:modified xsi:type="dcterms:W3CDTF">2022-07-31T03:45:12Z</dcterms:modified>
</cp:coreProperties>
</file>