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5" r:id="rId3"/>
    <p:sldMasterId id="2147483667" r:id="rId4"/>
    <p:sldMasterId id="2147483669" r:id="rId5"/>
    <p:sldMasterId id="2147483671" r:id="rId6"/>
    <p:sldMasterId id="2147483673" r:id="rId7"/>
    <p:sldMasterId id="2147483675" r:id="rId8"/>
    <p:sldMasterId id="2147483677" r:id="rId9"/>
    <p:sldMasterId id="2147483877" r:id="rId10"/>
    <p:sldMasterId id="2147484007" r:id="rId11"/>
    <p:sldMasterId id="2147484019" r:id="rId12"/>
    <p:sldMasterId id="2147484031" r:id="rId13"/>
    <p:sldMasterId id="2147484043" r:id="rId14"/>
    <p:sldMasterId id="2147484055" r:id="rId15"/>
    <p:sldMasterId id="2147484067" r:id="rId16"/>
    <p:sldMasterId id="2147484091" r:id="rId17"/>
    <p:sldMasterId id="2147484103" r:id="rId18"/>
    <p:sldMasterId id="2147484115" r:id="rId19"/>
    <p:sldMasterId id="2147484127" r:id="rId20"/>
    <p:sldMasterId id="2147484139" r:id="rId21"/>
    <p:sldMasterId id="2147484151" r:id="rId22"/>
    <p:sldMasterId id="2147484163" r:id="rId23"/>
    <p:sldMasterId id="2147484175" r:id="rId24"/>
    <p:sldMasterId id="2147484187" r:id="rId25"/>
    <p:sldMasterId id="2147484199" r:id="rId26"/>
    <p:sldMasterId id="2147484211" r:id="rId27"/>
    <p:sldMasterId id="2147484223" r:id="rId28"/>
    <p:sldMasterId id="2147484235" r:id="rId29"/>
    <p:sldMasterId id="2147484247" r:id="rId30"/>
    <p:sldMasterId id="2147484259" r:id="rId31"/>
    <p:sldMasterId id="2147484295" r:id="rId32"/>
  </p:sldMasterIdLst>
  <p:sldIdLst>
    <p:sldId id="256" r:id="rId33"/>
    <p:sldId id="267" r:id="rId34"/>
    <p:sldId id="389" r:id="rId35"/>
    <p:sldId id="382" r:id="rId36"/>
    <p:sldId id="383" r:id="rId37"/>
    <p:sldId id="384" r:id="rId38"/>
    <p:sldId id="294" r:id="rId39"/>
    <p:sldId id="313" r:id="rId40"/>
    <p:sldId id="295" r:id="rId41"/>
    <p:sldId id="315" r:id="rId42"/>
    <p:sldId id="314" r:id="rId43"/>
    <p:sldId id="392" r:id="rId44"/>
    <p:sldId id="393" r:id="rId45"/>
    <p:sldId id="394" r:id="rId46"/>
    <p:sldId id="395" r:id="rId47"/>
    <p:sldId id="316" r:id="rId48"/>
    <p:sldId id="317" r:id="rId49"/>
    <p:sldId id="328" r:id="rId50"/>
    <p:sldId id="318" r:id="rId51"/>
    <p:sldId id="329" r:id="rId52"/>
    <p:sldId id="319" r:id="rId53"/>
    <p:sldId id="330" r:id="rId54"/>
    <p:sldId id="320" r:id="rId55"/>
    <p:sldId id="305" r:id="rId56"/>
    <p:sldId id="306" r:id="rId57"/>
    <p:sldId id="307" r:id="rId58"/>
    <p:sldId id="308" r:id="rId59"/>
    <p:sldId id="309" r:id="rId60"/>
    <p:sldId id="310" r:id="rId61"/>
    <p:sldId id="331" r:id="rId62"/>
    <p:sldId id="278" r:id="rId63"/>
    <p:sldId id="258" r:id="rId64"/>
    <p:sldId id="259" r:id="rId65"/>
    <p:sldId id="260" r:id="rId66"/>
    <p:sldId id="262" r:id="rId67"/>
    <p:sldId id="263" r:id="rId68"/>
    <p:sldId id="327" r:id="rId69"/>
    <p:sldId id="268" r:id="rId70"/>
    <p:sldId id="322" r:id="rId71"/>
    <p:sldId id="325" r:id="rId72"/>
    <p:sldId id="324" r:id="rId73"/>
    <p:sldId id="323" r:id="rId74"/>
    <p:sldId id="269" r:id="rId75"/>
    <p:sldId id="270" r:id="rId76"/>
    <p:sldId id="271" r:id="rId77"/>
    <p:sldId id="272" r:id="rId78"/>
    <p:sldId id="273" r:id="rId79"/>
    <p:sldId id="274" r:id="rId80"/>
    <p:sldId id="283" r:id="rId81"/>
    <p:sldId id="284" r:id="rId82"/>
    <p:sldId id="35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2" r:id="rId103"/>
    <p:sldId id="353" r:id="rId104"/>
    <p:sldId id="354" r:id="rId105"/>
    <p:sldId id="355" r:id="rId106"/>
    <p:sldId id="356" r:id="rId107"/>
    <p:sldId id="358" r:id="rId108"/>
    <p:sldId id="359" r:id="rId109"/>
    <p:sldId id="360" r:id="rId110"/>
    <p:sldId id="361" r:id="rId111"/>
    <p:sldId id="362" r:id="rId112"/>
    <p:sldId id="364" r:id="rId113"/>
    <p:sldId id="363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1" r:id="rId130"/>
    <p:sldId id="380" r:id="rId131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7E4"/>
    <a:srgbClr val="4B05F9"/>
    <a:srgbClr val="FFA3FF"/>
    <a:srgbClr val="FFC9FF"/>
    <a:srgbClr val="FFE1FF"/>
    <a:srgbClr val="FFFF99"/>
    <a:srgbClr val="9BF0FB"/>
    <a:srgbClr val="008000"/>
    <a:srgbClr val="C5F4FF"/>
    <a:srgbClr val="BC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010" autoAdjust="0"/>
    <p:restoredTop sz="94711" autoAdjust="0"/>
  </p:normalViewPr>
  <p:slideViewPr>
    <p:cSldViewPr>
      <p:cViewPr>
        <p:scale>
          <a:sx n="55" d="100"/>
          <a:sy n="55" d="100"/>
        </p:scale>
        <p:origin x="-2202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85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0.xml"/><Relationship Id="rId47" Type="http://schemas.openxmlformats.org/officeDocument/2006/relationships/slide" Target="slides/slide15.xml"/><Relationship Id="rId63" Type="http://schemas.openxmlformats.org/officeDocument/2006/relationships/slide" Target="slides/slide31.xml"/><Relationship Id="rId68" Type="http://schemas.openxmlformats.org/officeDocument/2006/relationships/slide" Target="slides/slide36.xml"/><Relationship Id="rId84" Type="http://schemas.openxmlformats.org/officeDocument/2006/relationships/slide" Target="slides/slide52.xml"/><Relationship Id="rId89" Type="http://schemas.openxmlformats.org/officeDocument/2006/relationships/slide" Target="slides/slide57.xml"/><Relationship Id="rId112" Type="http://schemas.openxmlformats.org/officeDocument/2006/relationships/slide" Target="slides/slide80.xml"/><Relationship Id="rId133" Type="http://schemas.openxmlformats.org/officeDocument/2006/relationships/viewProps" Target="viewProps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75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5.xml"/><Relationship Id="rId53" Type="http://schemas.openxmlformats.org/officeDocument/2006/relationships/slide" Target="slides/slide21.xml"/><Relationship Id="rId58" Type="http://schemas.openxmlformats.org/officeDocument/2006/relationships/slide" Target="slides/slide26.xml"/><Relationship Id="rId74" Type="http://schemas.openxmlformats.org/officeDocument/2006/relationships/slide" Target="slides/slide42.xml"/><Relationship Id="rId79" Type="http://schemas.openxmlformats.org/officeDocument/2006/relationships/slide" Target="slides/slide47.xml"/><Relationship Id="rId102" Type="http://schemas.openxmlformats.org/officeDocument/2006/relationships/slide" Target="slides/slide70.xml"/><Relationship Id="rId123" Type="http://schemas.openxmlformats.org/officeDocument/2006/relationships/slide" Target="slides/slide91.xml"/><Relationship Id="rId128" Type="http://schemas.openxmlformats.org/officeDocument/2006/relationships/slide" Target="slides/slide96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58.xml"/><Relationship Id="rId95" Type="http://schemas.openxmlformats.org/officeDocument/2006/relationships/slide" Target="slides/slide63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3.xml"/><Relationship Id="rId43" Type="http://schemas.openxmlformats.org/officeDocument/2006/relationships/slide" Target="slides/slide11.xml"/><Relationship Id="rId48" Type="http://schemas.openxmlformats.org/officeDocument/2006/relationships/slide" Target="slides/slide16.xml"/><Relationship Id="rId56" Type="http://schemas.openxmlformats.org/officeDocument/2006/relationships/slide" Target="slides/slide24.xml"/><Relationship Id="rId64" Type="http://schemas.openxmlformats.org/officeDocument/2006/relationships/slide" Target="slides/slide32.xml"/><Relationship Id="rId69" Type="http://schemas.openxmlformats.org/officeDocument/2006/relationships/slide" Target="slides/slide37.xml"/><Relationship Id="rId77" Type="http://schemas.openxmlformats.org/officeDocument/2006/relationships/slide" Target="slides/slide45.xml"/><Relationship Id="rId100" Type="http://schemas.openxmlformats.org/officeDocument/2006/relationships/slide" Target="slides/slide68.xml"/><Relationship Id="rId105" Type="http://schemas.openxmlformats.org/officeDocument/2006/relationships/slide" Target="slides/slide73.xml"/><Relationship Id="rId113" Type="http://schemas.openxmlformats.org/officeDocument/2006/relationships/slide" Target="slides/slide81.xml"/><Relationship Id="rId118" Type="http://schemas.openxmlformats.org/officeDocument/2006/relationships/slide" Target="slides/slide86.xml"/><Relationship Id="rId126" Type="http://schemas.openxmlformats.org/officeDocument/2006/relationships/slide" Target="slides/slide94.xml"/><Relationship Id="rId13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9.xml"/><Relationship Id="rId72" Type="http://schemas.openxmlformats.org/officeDocument/2006/relationships/slide" Target="slides/slide40.xml"/><Relationship Id="rId80" Type="http://schemas.openxmlformats.org/officeDocument/2006/relationships/slide" Target="slides/slide48.xml"/><Relationship Id="rId85" Type="http://schemas.openxmlformats.org/officeDocument/2006/relationships/slide" Target="slides/slide53.xml"/><Relationship Id="rId93" Type="http://schemas.openxmlformats.org/officeDocument/2006/relationships/slide" Target="slides/slide61.xml"/><Relationship Id="rId98" Type="http://schemas.openxmlformats.org/officeDocument/2006/relationships/slide" Target="slides/slide66.xml"/><Relationship Id="rId121" Type="http://schemas.openxmlformats.org/officeDocument/2006/relationships/slide" Target="slides/slide8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1.xml"/><Relationship Id="rId38" Type="http://schemas.openxmlformats.org/officeDocument/2006/relationships/slide" Target="slides/slide6.xml"/><Relationship Id="rId46" Type="http://schemas.openxmlformats.org/officeDocument/2006/relationships/slide" Target="slides/slide14.xml"/><Relationship Id="rId59" Type="http://schemas.openxmlformats.org/officeDocument/2006/relationships/slide" Target="slides/slide27.xml"/><Relationship Id="rId67" Type="http://schemas.openxmlformats.org/officeDocument/2006/relationships/slide" Target="slides/slide35.xml"/><Relationship Id="rId103" Type="http://schemas.openxmlformats.org/officeDocument/2006/relationships/slide" Target="slides/slide71.xml"/><Relationship Id="rId108" Type="http://schemas.openxmlformats.org/officeDocument/2006/relationships/slide" Target="slides/slide76.xml"/><Relationship Id="rId116" Type="http://schemas.openxmlformats.org/officeDocument/2006/relationships/slide" Target="slides/slide84.xml"/><Relationship Id="rId124" Type="http://schemas.openxmlformats.org/officeDocument/2006/relationships/slide" Target="slides/slide92.xml"/><Relationship Id="rId129" Type="http://schemas.openxmlformats.org/officeDocument/2006/relationships/slide" Target="slides/slide97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9.xml"/><Relationship Id="rId54" Type="http://schemas.openxmlformats.org/officeDocument/2006/relationships/slide" Target="slides/slide22.xml"/><Relationship Id="rId62" Type="http://schemas.openxmlformats.org/officeDocument/2006/relationships/slide" Target="slides/slide30.xml"/><Relationship Id="rId70" Type="http://schemas.openxmlformats.org/officeDocument/2006/relationships/slide" Target="slides/slide38.xml"/><Relationship Id="rId75" Type="http://schemas.openxmlformats.org/officeDocument/2006/relationships/slide" Target="slides/slide43.xml"/><Relationship Id="rId83" Type="http://schemas.openxmlformats.org/officeDocument/2006/relationships/slide" Target="slides/slide51.xml"/><Relationship Id="rId88" Type="http://schemas.openxmlformats.org/officeDocument/2006/relationships/slide" Target="slides/slide56.xml"/><Relationship Id="rId91" Type="http://schemas.openxmlformats.org/officeDocument/2006/relationships/slide" Target="slides/slide59.xml"/><Relationship Id="rId96" Type="http://schemas.openxmlformats.org/officeDocument/2006/relationships/slide" Target="slides/slide64.xml"/><Relationship Id="rId111" Type="http://schemas.openxmlformats.org/officeDocument/2006/relationships/slide" Target="slides/slide79.xml"/><Relationship Id="rId13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4.xml"/><Relationship Id="rId49" Type="http://schemas.openxmlformats.org/officeDocument/2006/relationships/slide" Target="slides/slide17.xml"/><Relationship Id="rId57" Type="http://schemas.openxmlformats.org/officeDocument/2006/relationships/slide" Target="slides/slide25.xml"/><Relationship Id="rId106" Type="http://schemas.openxmlformats.org/officeDocument/2006/relationships/slide" Target="slides/slide74.xml"/><Relationship Id="rId114" Type="http://schemas.openxmlformats.org/officeDocument/2006/relationships/slide" Target="slides/slide82.xml"/><Relationship Id="rId119" Type="http://schemas.openxmlformats.org/officeDocument/2006/relationships/slide" Target="slides/slide87.xml"/><Relationship Id="rId127" Type="http://schemas.openxmlformats.org/officeDocument/2006/relationships/slide" Target="slides/slide95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2.xml"/><Relationship Id="rId52" Type="http://schemas.openxmlformats.org/officeDocument/2006/relationships/slide" Target="slides/slide20.xml"/><Relationship Id="rId60" Type="http://schemas.openxmlformats.org/officeDocument/2006/relationships/slide" Target="slides/slide28.xml"/><Relationship Id="rId65" Type="http://schemas.openxmlformats.org/officeDocument/2006/relationships/slide" Target="slides/slide33.xml"/><Relationship Id="rId73" Type="http://schemas.openxmlformats.org/officeDocument/2006/relationships/slide" Target="slides/slide41.xml"/><Relationship Id="rId78" Type="http://schemas.openxmlformats.org/officeDocument/2006/relationships/slide" Target="slides/slide46.xml"/><Relationship Id="rId81" Type="http://schemas.openxmlformats.org/officeDocument/2006/relationships/slide" Target="slides/slide49.xml"/><Relationship Id="rId86" Type="http://schemas.openxmlformats.org/officeDocument/2006/relationships/slide" Target="slides/slide54.xml"/><Relationship Id="rId94" Type="http://schemas.openxmlformats.org/officeDocument/2006/relationships/slide" Target="slides/slide62.xml"/><Relationship Id="rId99" Type="http://schemas.openxmlformats.org/officeDocument/2006/relationships/slide" Target="slides/slide67.xml"/><Relationship Id="rId101" Type="http://schemas.openxmlformats.org/officeDocument/2006/relationships/slide" Target="slides/slide69.xml"/><Relationship Id="rId122" Type="http://schemas.openxmlformats.org/officeDocument/2006/relationships/slide" Target="slides/slide90.xml"/><Relationship Id="rId130" Type="http://schemas.openxmlformats.org/officeDocument/2006/relationships/slide" Target="slides/slide98.xml"/><Relationship Id="rId13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7.xml"/><Relationship Id="rId109" Type="http://schemas.openxmlformats.org/officeDocument/2006/relationships/slide" Target="slides/slide77.xml"/><Relationship Id="rId34" Type="http://schemas.openxmlformats.org/officeDocument/2006/relationships/slide" Target="slides/slide2.xml"/><Relationship Id="rId50" Type="http://schemas.openxmlformats.org/officeDocument/2006/relationships/slide" Target="slides/slide18.xml"/><Relationship Id="rId55" Type="http://schemas.openxmlformats.org/officeDocument/2006/relationships/slide" Target="slides/slide23.xml"/><Relationship Id="rId76" Type="http://schemas.openxmlformats.org/officeDocument/2006/relationships/slide" Target="slides/slide44.xml"/><Relationship Id="rId97" Type="http://schemas.openxmlformats.org/officeDocument/2006/relationships/slide" Target="slides/slide65.xml"/><Relationship Id="rId104" Type="http://schemas.openxmlformats.org/officeDocument/2006/relationships/slide" Target="slides/slide72.xml"/><Relationship Id="rId120" Type="http://schemas.openxmlformats.org/officeDocument/2006/relationships/slide" Target="slides/slide88.xml"/><Relationship Id="rId125" Type="http://schemas.openxmlformats.org/officeDocument/2006/relationships/slide" Target="slides/slide9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9.xml"/><Relationship Id="rId92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8.xml"/><Relationship Id="rId45" Type="http://schemas.openxmlformats.org/officeDocument/2006/relationships/slide" Target="slides/slide13.xml"/><Relationship Id="rId66" Type="http://schemas.openxmlformats.org/officeDocument/2006/relationships/slide" Target="slides/slide34.xml"/><Relationship Id="rId87" Type="http://schemas.openxmlformats.org/officeDocument/2006/relationships/slide" Target="slides/slide55.xml"/><Relationship Id="rId110" Type="http://schemas.openxmlformats.org/officeDocument/2006/relationships/slide" Target="slides/slide78.xml"/><Relationship Id="rId115" Type="http://schemas.openxmlformats.org/officeDocument/2006/relationships/slide" Target="slides/slide83.xml"/><Relationship Id="rId131" Type="http://schemas.openxmlformats.org/officeDocument/2006/relationships/slide" Target="slides/slide99.xml"/><Relationship Id="rId61" Type="http://schemas.openxmlformats.org/officeDocument/2006/relationships/slide" Target="slides/slide29.xml"/><Relationship Id="rId82" Type="http://schemas.openxmlformats.org/officeDocument/2006/relationships/slide" Target="slides/slide50.xml"/><Relationship Id="rId19" Type="http://schemas.openxmlformats.org/officeDocument/2006/relationships/slideMaster" Target="slideMasters/slideMaster1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F096E5-5FE4-491F-8E37-2A98DF6BFDC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E7A2DE5B-87DB-460A-A5E4-077D5921F75B}">
      <dgm:prSet phldrT="[ข้อความ]" custT="1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th-TH" sz="4000" b="1" dirty="0" smtClean="0">
              <a:solidFill>
                <a:schemeClr val="accent4"/>
              </a:solidFill>
            </a:rPr>
            <a:t>การเล่นเสียงพยัญชนะ</a:t>
          </a:r>
          <a:endParaRPr lang="th-TH" sz="4000" b="1" dirty="0">
            <a:solidFill>
              <a:schemeClr val="accent4"/>
            </a:solidFill>
          </a:endParaRPr>
        </a:p>
      </dgm:t>
    </dgm:pt>
    <dgm:pt modelId="{416D2E53-2DF5-41BB-B962-318C09703B82}" type="parTrans" cxnId="{56CAC8F2-C086-44B0-9DF3-5E1CF0CB6489}">
      <dgm:prSet/>
      <dgm:spPr/>
      <dgm:t>
        <a:bodyPr/>
        <a:lstStyle/>
        <a:p>
          <a:endParaRPr lang="th-TH"/>
        </a:p>
      </dgm:t>
    </dgm:pt>
    <dgm:pt modelId="{F86644FB-B608-4552-AADA-F8CC33B35378}" type="sibTrans" cxnId="{56CAC8F2-C086-44B0-9DF3-5E1CF0CB6489}">
      <dgm:prSet/>
      <dgm:spPr/>
      <dgm:t>
        <a:bodyPr/>
        <a:lstStyle/>
        <a:p>
          <a:endParaRPr lang="th-TH"/>
        </a:p>
      </dgm:t>
    </dgm:pt>
    <dgm:pt modelId="{A416C2F3-6A13-4E51-BFCA-CD3DE31FC924}">
      <dgm:prSet phldrT="[ข้อความ]" custT="1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th-TH" sz="4000" b="1" dirty="0" smtClean="0">
              <a:solidFill>
                <a:schemeClr val="accent4"/>
              </a:solidFill>
            </a:rPr>
            <a:t>การเล่นเสียงสระ</a:t>
          </a:r>
          <a:endParaRPr lang="th-TH" sz="4000" b="1" dirty="0">
            <a:solidFill>
              <a:schemeClr val="accent4"/>
            </a:solidFill>
          </a:endParaRPr>
        </a:p>
      </dgm:t>
    </dgm:pt>
    <dgm:pt modelId="{328AA29A-2BBA-47B0-9A68-4129B391D03E}" type="parTrans" cxnId="{4367F1F6-AF99-47CF-AA6C-A794F362D857}">
      <dgm:prSet/>
      <dgm:spPr/>
      <dgm:t>
        <a:bodyPr/>
        <a:lstStyle/>
        <a:p>
          <a:endParaRPr lang="th-TH"/>
        </a:p>
      </dgm:t>
    </dgm:pt>
    <dgm:pt modelId="{38BBCA14-20B5-48B6-AA7A-00E12B480C34}" type="sibTrans" cxnId="{4367F1F6-AF99-47CF-AA6C-A794F362D857}">
      <dgm:prSet/>
      <dgm:spPr/>
      <dgm:t>
        <a:bodyPr/>
        <a:lstStyle/>
        <a:p>
          <a:endParaRPr lang="th-TH"/>
        </a:p>
      </dgm:t>
    </dgm:pt>
    <dgm:pt modelId="{87482091-EB5C-4BC6-AB2E-A4AE19DF94EE}">
      <dgm:prSet phldrT="[ข้อความ]" custT="1"/>
      <dgm:spPr>
        <a:solidFill>
          <a:srgbClr val="FFFF99">
            <a:alpha val="89804"/>
          </a:srgbClr>
        </a:solidFill>
      </dgm:spPr>
      <dgm:t>
        <a:bodyPr/>
        <a:lstStyle/>
        <a:p>
          <a:r>
            <a:rPr lang="th-TH" sz="4000" b="1" dirty="0" smtClean="0">
              <a:solidFill>
                <a:schemeClr val="accent4"/>
              </a:solidFill>
            </a:rPr>
            <a:t>การเล่นเสียงวรรณยุกต์</a:t>
          </a:r>
          <a:endParaRPr lang="th-TH" sz="4000" b="1" dirty="0">
            <a:solidFill>
              <a:schemeClr val="accent4"/>
            </a:solidFill>
          </a:endParaRPr>
        </a:p>
      </dgm:t>
    </dgm:pt>
    <dgm:pt modelId="{95052A98-3DD3-454B-A782-20718F4EF181}" type="parTrans" cxnId="{E5D43848-A2A6-4E40-AF95-1960F0E3DA2E}">
      <dgm:prSet/>
      <dgm:spPr/>
      <dgm:t>
        <a:bodyPr/>
        <a:lstStyle/>
        <a:p>
          <a:endParaRPr lang="th-TH"/>
        </a:p>
      </dgm:t>
    </dgm:pt>
    <dgm:pt modelId="{8C2E284F-4A6D-422B-9FB7-ACA9D45FCDA4}" type="sibTrans" cxnId="{E5D43848-A2A6-4E40-AF95-1960F0E3DA2E}">
      <dgm:prSet/>
      <dgm:spPr/>
      <dgm:t>
        <a:bodyPr/>
        <a:lstStyle/>
        <a:p>
          <a:endParaRPr lang="th-TH"/>
        </a:p>
      </dgm:t>
    </dgm:pt>
    <dgm:pt modelId="{B3780145-61F7-4070-A476-ED036A6FE453}" type="pres">
      <dgm:prSet presAssocID="{42F096E5-5FE4-491F-8E37-2A98DF6BFDC7}" presName="compositeShape" presStyleCnt="0">
        <dgm:presLayoutVars>
          <dgm:dir/>
          <dgm:resizeHandles/>
        </dgm:presLayoutVars>
      </dgm:prSet>
      <dgm:spPr/>
    </dgm:pt>
    <dgm:pt modelId="{A3EE6277-4A58-4158-9A4A-E569206EDAFD}" type="pres">
      <dgm:prSet presAssocID="{42F096E5-5FE4-491F-8E37-2A98DF6BFDC7}" presName="pyramid" presStyleLbl="node1" presStyleIdx="0" presStyleCnt="1" custLinFactNeighborX="1990" custLinFactNeighborY="-62049"/>
      <dgm:spPr>
        <a:scene3d>
          <a:camera prst="orthographicFront"/>
          <a:lightRig rig="threePt" dir="t"/>
        </a:scene3d>
        <a:sp3d>
          <a:bevelT/>
        </a:sp3d>
      </dgm:spPr>
    </dgm:pt>
    <dgm:pt modelId="{F1C562D5-170A-4EE5-A05D-02691569C458}" type="pres">
      <dgm:prSet presAssocID="{42F096E5-5FE4-491F-8E37-2A98DF6BFDC7}" presName="theList" presStyleCnt="0"/>
      <dgm:spPr/>
    </dgm:pt>
    <dgm:pt modelId="{2689E38F-C6AC-445F-9590-1D55EE5B2841}" type="pres">
      <dgm:prSet presAssocID="{E7A2DE5B-87DB-460A-A5E4-077D5921F75B}" presName="aNode" presStyleLbl="fgAcc1" presStyleIdx="0" presStyleCnt="3" custScaleX="12307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137D39D-7728-4735-97A2-948796167583}" type="pres">
      <dgm:prSet presAssocID="{E7A2DE5B-87DB-460A-A5E4-077D5921F75B}" presName="aSpace" presStyleCnt="0"/>
      <dgm:spPr/>
    </dgm:pt>
    <dgm:pt modelId="{197D1944-64ED-43FD-87A7-8C9C3C3B45DE}" type="pres">
      <dgm:prSet presAssocID="{A416C2F3-6A13-4E51-BFCA-CD3DE31FC924}" presName="aNode" presStyleLbl="fgAcc1" presStyleIdx="1" presStyleCnt="3" custScaleX="12307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2EA2EF2-DBF3-4650-AFAC-0E1E6A061F1E}" type="pres">
      <dgm:prSet presAssocID="{A416C2F3-6A13-4E51-BFCA-CD3DE31FC924}" presName="aSpace" presStyleCnt="0"/>
      <dgm:spPr/>
    </dgm:pt>
    <dgm:pt modelId="{A5296271-9BC6-4F94-84B0-6DE232AEDC42}" type="pres">
      <dgm:prSet presAssocID="{87482091-EB5C-4BC6-AB2E-A4AE19DF94EE}" presName="aNode" presStyleLbl="fgAcc1" presStyleIdx="2" presStyleCnt="3" custScaleX="12307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8F6C618-BDF1-468A-818B-342863C0C4E3}" type="pres">
      <dgm:prSet presAssocID="{87482091-EB5C-4BC6-AB2E-A4AE19DF94EE}" presName="aSpace" presStyleCnt="0"/>
      <dgm:spPr/>
    </dgm:pt>
  </dgm:ptLst>
  <dgm:cxnLst>
    <dgm:cxn modelId="{7E27B019-CFE8-4C8E-8CB2-B8D75C2F29C2}" type="presOf" srcId="{E7A2DE5B-87DB-460A-A5E4-077D5921F75B}" destId="{2689E38F-C6AC-445F-9590-1D55EE5B2841}" srcOrd="0" destOrd="0" presId="urn:microsoft.com/office/officeart/2005/8/layout/pyramid2"/>
    <dgm:cxn modelId="{FE2F02E3-F13F-403A-9905-3BB1A06172F7}" type="presOf" srcId="{42F096E5-5FE4-491F-8E37-2A98DF6BFDC7}" destId="{B3780145-61F7-4070-A476-ED036A6FE453}" srcOrd="0" destOrd="0" presId="urn:microsoft.com/office/officeart/2005/8/layout/pyramid2"/>
    <dgm:cxn modelId="{56CAC8F2-C086-44B0-9DF3-5E1CF0CB6489}" srcId="{42F096E5-5FE4-491F-8E37-2A98DF6BFDC7}" destId="{E7A2DE5B-87DB-460A-A5E4-077D5921F75B}" srcOrd="0" destOrd="0" parTransId="{416D2E53-2DF5-41BB-B962-318C09703B82}" sibTransId="{F86644FB-B608-4552-AADA-F8CC33B35378}"/>
    <dgm:cxn modelId="{D50DEBE5-E506-4B30-87F2-3162D8C0DAE9}" type="presOf" srcId="{87482091-EB5C-4BC6-AB2E-A4AE19DF94EE}" destId="{A5296271-9BC6-4F94-84B0-6DE232AEDC42}" srcOrd="0" destOrd="0" presId="urn:microsoft.com/office/officeart/2005/8/layout/pyramid2"/>
    <dgm:cxn modelId="{E5D43848-A2A6-4E40-AF95-1960F0E3DA2E}" srcId="{42F096E5-5FE4-491F-8E37-2A98DF6BFDC7}" destId="{87482091-EB5C-4BC6-AB2E-A4AE19DF94EE}" srcOrd="2" destOrd="0" parTransId="{95052A98-3DD3-454B-A782-20718F4EF181}" sibTransId="{8C2E284F-4A6D-422B-9FB7-ACA9D45FCDA4}"/>
    <dgm:cxn modelId="{3648F01C-DFE1-469A-8AA3-9681023A670F}" type="presOf" srcId="{A416C2F3-6A13-4E51-BFCA-CD3DE31FC924}" destId="{197D1944-64ED-43FD-87A7-8C9C3C3B45DE}" srcOrd="0" destOrd="0" presId="urn:microsoft.com/office/officeart/2005/8/layout/pyramid2"/>
    <dgm:cxn modelId="{4367F1F6-AF99-47CF-AA6C-A794F362D857}" srcId="{42F096E5-5FE4-491F-8E37-2A98DF6BFDC7}" destId="{A416C2F3-6A13-4E51-BFCA-CD3DE31FC924}" srcOrd="1" destOrd="0" parTransId="{328AA29A-2BBA-47B0-9A68-4129B391D03E}" sibTransId="{38BBCA14-20B5-48B6-AA7A-00E12B480C34}"/>
    <dgm:cxn modelId="{74907805-A188-4ED7-B08C-29FCD5DF7CBF}" type="presParOf" srcId="{B3780145-61F7-4070-A476-ED036A6FE453}" destId="{A3EE6277-4A58-4158-9A4A-E569206EDAFD}" srcOrd="0" destOrd="0" presId="urn:microsoft.com/office/officeart/2005/8/layout/pyramid2"/>
    <dgm:cxn modelId="{6AAAD055-9624-4725-9FB8-38E27D8CC73F}" type="presParOf" srcId="{B3780145-61F7-4070-A476-ED036A6FE453}" destId="{F1C562D5-170A-4EE5-A05D-02691569C458}" srcOrd="1" destOrd="0" presId="urn:microsoft.com/office/officeart/2005/8/layout/pyramid2"/>
    <dgm:cxn modelId="{138C0DCC-B991-471A-B5EE-E2D1A9078567}" type="presParOf" srcId="{F1C562D5-170A-4EE5-A05D-02691569C458}" destId="{2689E38F-C6AC-445F-9590-1D55EE5B2841}" srcOrd="0" destOrd="0" presId="urn:microsoft.com/office/officeart/2005/8/layout/pyramid2"/>
    <dgm:cxn modelId="{7C2E3D13-A060-4FBF-87F3-5EEC74772227}" type="presParOf" srcId="{F1C562D5-170A-4EE5-A05D-02691569C458}" destId="{9137D39D-7728-4735-97A2-948796167583}" srcOrd="1" destOrd="0" presId="urn:microsoft.com/office/officeart/2005/8/layout/pyramid2"/>
    <dgm:cxn modelId="{2757DFF1-1C4C-4AEC-A7C8-1A5FF0C5E219}" type="presParOf" srcId="{F1C562D5-170A-4EE5-A05D-02691569C458}" destId="{197D1944-64ED-43FD-87A7-8C9C3C3B45DE}" srcOrd="2" destOrd="0" presId="urn:microsoft.com/office/officeart/2005/8/layout/pyramid2"/>
    <dgm:cxn modelId="{00C19EF9-2C24-4F95-B4DA-8FFD70737B49}" type="presParOf" srcId="{F1C562D5-170A-4EE5-A05D-02691569C458}" destId="{82EA2EF2-DBF3-4650-AFAC-0E1E6A061F1E}" srcOrd="3" destOrd="0" presId="urn:microsoft.com/office/officeart/2005/8/layout/pyramid2"/>
    <dgm:cxn modelId="{22CE3135-B127-49DA-8275-1E33E8EECB27}" type="presParOf" srcId="{F1C562D5-170A-4EE5-A05D-02691569C458}" destId="{A5296271-9BC6-4F94-84B0-6DE232AEDC42}" srcOrd="4" destOrd="0" presId="urn:microsoft.com/office/officeart/2005/8/layout/pyramid2"/>
    <dgm:cxn modelId="{D811CB7D-EA41-4CE7-B2FC-30FE4CA54560}" type="presParOf" srcId="{F1C562D5-170A-4EE5-A05D-02691569C458}" destId="{48F6C618-BDF1-468A-818B-342863C0C4E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F096E5-5FE4-491F-8E37-2A98DF6BFDC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E7A2DE5B-87DB-460A-A5E4-077D5921F75B}">
      <dgm:prSet phldrT="[ข้อความ]" custT="1"/>
      <dgm:spPr>
        <a:solidFill>
          <a:srgbClr val="C4E59F">
            <a:alpha val="90000"/>
          </a:srgbClr>
        </a:solidFill>
      </dgm:spPr>
      <dgm:t>
        <a:bodyPr/>
        <a:lstStyle/>
        <a:p>
          <a:r>
            <a:rPr lang="th-TH" sz="4000" b="1" dirty="0" smtClean="0">
              <a:solidFill>
                <a:schemeClr val="tx2"/>
              </a:solidFill>
            </a:rPr>
            <a:t>การเล่นคำพ้อง</a:t>
          </a:r>
          <a:endParaRPr lang="th-TH" sz="4000" b="1" dirty="0">
            <a:solidFill>
              <a:schemeClr val="tx2"/>
            </a:solidFill>
          </a:endParaRPr>
        </a:p>
      </dgm:t>
    </dgm:pt>
    <dgm:pt modelId="{416D2E53-2DF5-41BB-B962-318C09703B82}" type="parTrans" cxnId="{56CAC8F2-C086-44B0-9DF3-5E1CF0CB6489}">
      <dgm:prSet/>
      <dgm:spPr/>
      <dgm:t>
        <a:bodyPr/>
        <a:lstStyle/>
        <a:p>
          <a:endParaRPr lang="th-TH"/>
        </a:p>
      </dgm:t>
    </dgm:pt>
    <dgm:pt modelId="{F86644FB-B608-4552-AADA-F8CC33B35378}" type="sibTrans" cxnId="{56CAC8F2-C086-44B0-9DF3-5E1CF0CB6489}">
      <dgm:prSet/>
      <dgm:spPr/>
      <dgm:t>
        <a:bodyPr/>
        <a:lstStyle/>
        <a:p>
          <a:endParaRPr lang="th-TH"/>
        </a:p>
      </dgm:t>
    </dgm:pt>
    <dgm:pt modelId="{A416C2F3-6A13-4E51-BFCA-CD3DE31FC924}">
      <dgm:prSet phldrT="[ข้อความ]" custT="1"/>
      <dgm:spPr>
        <a:solidFill>
          <a:srgbClr val="C4E59F">
            <a:alpha val="90000"/>
          </a:srgbClr>
        </a:solidFill>
      </dgm:spPr>
      <dgm:t>
        <a:bodyPr/>
        <a:lstStyle/>
        <a:p>
          <a:r>
            <a:rPr lang="th-TH" sz="4000" b="1" dirty="0" smtClean="0">
              <a:solidFill>
                <a:schemeClr val="tx2"/>
              </a:solidFill>
            </a:rPr>
            <a:t>การเล่นคำซ้ำ</a:t>
          </a:r>
          <a:endParaRPr lang="th-TH" sz="4000" b="1" dirty="0">
            <a:solidFill>
              <a:schemeClr val="tx2"/>
            </a:solidFill>
          </a:endParaRPr>
        </a:p>
      </dgm:t>
    </dgm:pt>
    <dgm:pt modelId="{328AA29A-2BBA-47B0-9A68-4129B391D03E}" type="parTrans" cxnId="{4367F1F6-AF99-47CF-AA6C-A794F362D857}">
      <dgm:prSet/>
      <dgm:spPr/>
      <dgm:t>
        <a:bodyPr/>
        <a:lstStyle/>
        <a:p>
          <a:endParaRPr lang="th-TH"/>
        </a:p>
      </dgm:t>
    </dgm:pt>
    <dgm:pt modelId="{38BBCA14-20B5-48B6-AA7A-00E12B480C34}" type="sibTrans" cxnId="{4367F1F6-AF99-47CF-AA6C-A794F362D857}">
      <dgm:prSet/>
      <dgm:spPr/>
      <dgm:t>
        <a:bodyPr/>
        <a:lstStyle/>
        <a:p>
          <a:endParaRPr lang="th-TH"/>
        </a:p>
      </dgm:t>
    </dgm:pt>
    <dgm:pt modelId="{87482091-EB5C-4BC6-AB2E-A4AE19DF94EE}">
      <dgm:prSet phldrT="[ข้อความ]" custT="1"/>
      <dgm:spPr>
        <a:solidFill>
          <a:srgbClr val="C4E59F">
            <a:alpha val="90000"/>
          </a:srgbClr>
        </a:solidFill>
      </dgm:spPr>
      <dgm:t>
        <a:bodyPr/>
        <a:lstStyle/>
        <a:p>
          <a:r>
            <a:rPr lang="th-TH" sz="4000" b="1" dirty="0" smtClean="0">
              <a:solidFill>
                <a:schemeClr val="tx2"/>
              </a:solidFill>
            </a:rPr>
            <a:t>การเล่นคำเชิงถาม</a:t>
          </a:r>
          <a:endParaRPr lang="th-TH" sz="4000" b="1" dirty="0">
            <a:solidFill>
              <a:schemeClr val="tx2"/>
            </a:solidFill>
          </a:endParaRPr>
        </a:p>
      </dgm:t>
    </dgm:pt>
    <dgm:pt modelId="{95052A98-3DD3-454B-A782-20718F4EF181}" type="parTrans" cxnId="{E5D43848-A2A6-4E40-AF95-1960F0E3DA2E}">
      <dgm:prSet/>
      <dgm:spPr/>
      <dgm:t>
        <a:bodyPr/>
        <a:lstStyle/>
        <a:p>
          <a:endParaRPr lang="th-TH"/>
        </a:p>
      </dgm:t>
    </dgm:pt>
    <dgm:pt modelId="{8C2E284F-4A6D-422B-9FB7-ACA9D45FCDA4}" type="sibTrans" cxnId="{E5D43848-A2A6-4E40-AF95-1960F0E3DA2E}">
      <dgm:prSet/>
      <dgm:spPr/>
      <dgm:t>
        <a:bodyPr/>
        <a:lstStyle/>
        <a:p>
          <a:endParaRPr lang="th-TH"/>
        </a:p>
      </dgm:t>
    </dgm:pt>
    <dgm:pt modelId="{B3780145-61F7-4070-A476-ED036A6FE453}" type="pres">
      <dgm:prSet presAssocID="{42F096E5-5FE4-491F-8E37-2A98DF6BFDC7}" presName="compositeShape" presStyleCnt="0">
        <dgm:presLayoutVars>
          <dgm:dir/>
          <dgm:resizeHandles/>
        </dgm:presLayoutVars>
      </dgm:prSet>
      <dgm:spPr/>
    </dgm:pt>
    <dgm:pt modelId="{A3EE6277-4A58-4158-9A4A-E569206EDAFD}" type="pres">
      <dgm:prSet presAssocID="{42F096E5-5FE4-491F-8E37-2A98DF6BFDC7}" presName="pyramid" presStyleLbl="node1" presStyleIdx="0" presStyleCnt="1" custLinFactNeighborX="1990" custLinFactNeighborY="-62049"/>
      <dgm:spPr>
        <a:scene3d>
          <a:camera prst="orthographicFront"/>
          <a:lightRig rig="threePt" dir="t"/>
        </a:scene3d>
        <a:sp3d>
          <a:bevelT/>
        </a:sp3d>
      </dgm:spPr>
    </dgm:pt>
    <dgm:pt modelId="{F1C562D5-170A-4EE5-A05D-02691569C458}" type="pres">
      <dgm:prSet presAssocID="{42F096E5-5FE4-491F-8E37-2A98DF6BFDC7}" presName="theList" presStyleCnt="0"/>
      <dgm:spPr/>
    </dgm:pt>
    <dgm:pt modelId="{2689E38F-C6AC-445F-9590-1D55EE5B2841}" type="pres">
      <dgm:prSet presAssocID="{E7A2DE5B-87DB-460A-A5E4-077D5921F75B}" presName="aNode" presStyleLbl="fgAcc1" presStyleIdx="0" presStyleCnt="3" custScaleX="12307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137D39D-7728-4735-97A2-948796167583}" type="pres">
      <dgm:prSet presAssocID="{E7A2DE5B-87DB-460A-A5E4-077D5921F75B}" presName="aSpace" presStyleCnt="0"/>
      <dgm:spPr/>
    </dgm:pt>
    <dgm:pt modelId="{197D1944-64ED-43FD-87A7-8C9C3C3B45DE}" type="pres">
      <dgm:prSet presAssocID="{A416C2F3-6A13-4E51-BFCA-CD3DE31FC924}" presName="aNode" presStyleLbl="fgAcc1" presStyleIdx="1" presStyleCnt="3" custScaleX="12307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2EA2EF2-DBF3-4650-AFAC-0E1E6A061F1E}" type="pres">
      <dgm:prSet presAssocID="{A416C2F3-6A13-4E51-BFCA-CD3DE31FC924}" presName="aSpace" presStyleCnt="0"/>
      <dgm:spPr/>
    </dgm:pt>
    <dgm:pt modelId="{A5296271-9BC6-4F94-84B0-6DE232AEDC42}" type="pres">
      <dgm:prSet presAssocID="{87482091-EB5C-4BC6-AB2E-A4AE19DF94EE}" presName="aNode" presStyleLbl="fgAcc1" presStyleIdx="2" presStyleCnt="3" custScaleX="123077" custLinFactNeighborX="-824" custLinFactNeighborY="2993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8F6C618-BDF1-468A-818B-342863C0C4E3}" type="pres">
      <dgm:prSet presAssocID="{87482091-EB5C-4BC6-AB2E-A4AE19DF94EE}" presName="aSpace" presStyleCnt="0"/>
      <dgm:spPr/>
    </dgm:pt>
  </dgm:ptLst>
  <dgm:cxnLst>
    <dgm:cxn modelId="{3D111BCF-8DC3-40AB-8554-BA3682B714FF}" type="presOf" srcId="{E7A2DE5B-87DB-460A-A5E4-077D5921F75B}" destId="{2689E38F-C6AC-445F-9590-1D55EE5B2841}" srcOrd="0" destOrd="0" presId="urn:microsoft.com/office/officeart/2005/8/layout/pyramid2"/>
    <dgm:cxn modelId="{56CAC8F2-C086-44B0-9DF3-5E1CF0CB6489}" srcId="{42F096E5-5FE4-491F-8E37-2A98DF6BFDC7}" destId="{E7A2DE5B-87DB-460A-A5E4-077D5921F75B}" srcOrd="0" destOrd="0" parTransId="{416D2E53-2DF5-41BB-B962-318C09703B82}" sibTransId="{F86644FB-B608-4552-AADA-F8CC33B35378}"/>
    <dgm:cxn modelId="{E5D43848-A2A6-4E40-AF95-1960F0E3DA2E}" srcId="{42F096E5-5FE4-491F-8E37-2A98DF6BFDC7}" destId="{87482091-EB5C-4BC6-AB2E-A4AE19DF94EE}" srcOrd="2" destOrd="0" parTransId="{95052A98-3DD3-454B-A782-20718F4EF181}" sibTransId="{8C2E284F-4A6D-422B-9FB7-ACA9D45FCDA4}"/>
    <dgm:cxn modelId="{E996F46E-C43B-471F-BA64-8CA786303882}" type="presOf" srcId="{42F096E5-5FE4-491F-8E37-2A98DF6BFDC7}" destId="{B3780145-61F7-4070-A476-ED036A6FE453}" srcOrd="0" destOrd="0" presId="urn:microsoft.com/office/officeart/2005/8/layout/pyramid2"/>
    <dgm:cxn modelId="{3FD82461-6BBA-422C-A940-0576D2E28000}" type="presOf" srcId="{A416C2F3-6A13-4E51-BFCA-CD3DE31FC924}" destId="{197D1944-64ED-43FD-87A7-8C9C3C3B45DE}" srcOrd="0" destOrd="0" presId="urn:microsoft.com/office/officeart/2005/8/layout/pyramid2"/>
    <dgm:cxn modelId="{16178BA9-9870-4EB5-B14D-B7DF15009BE1}" type="presOf" srcId="{87482091-EB5C-4BC6-AB2E-A4AE19DF94EE}" destId="{A5296271-9BC6-4F94-84B0-6DE232AEDC42}" srcOrd="0" destOrd="0" presId="urn:microsoft.com/office/officeart/2005/8/layout/pyramid2"/>
    <dgm:cxn modelId="{4367F1F6-AF99-47CF-AA6C-A794F362D857}" srcId="{42F096E5-5FE4-491F-8E37-2A98DF6BFDC7}" destId="{A416C2F3-6A13-4E51-BFCA-CD3DE31FC924}" srcOrd="1" destOrd="0" parTransId="{328AA29A-2BBA-47B0-9A68-4129B391D03E}" sibTransId="{38BBCA14-20B5-48B6-AA7A-00E12B480C34}"/>
    <dgm:cxn modelId="{58A568C4-47B7-4471-A9C5-28D821E8B13A}" type="presParOf" srcId="{B3780145-61F7-4070-A476-ED036A6FE453}" destId="{A3EE6277-4A58-4158-9A4A-E569206EDAFD}" srcOrd="0" destOrd="0" presId="urn:microsoft.com/office/officeart/2005/8/layout/pyramid2"/>
    <dgm:cxn modelId="{56D3F167-335A-4A01-ABF3-D463984E51E3}" type="presParOf" srcId="{B3780145-61F7-4070-A476-ED036A6FE453}" destId="{F1C562D5-170A-4EE5-A05D-02691569C458}" srcOrd="1" destOrd="0" presId="urn:microsoft.com/office/officeart/2005/8/layout/pyramid2"/>
    <dgm:cxn modelId="{1732079D-EDF9-4288-BED8-8E5FE813011D}" type="presParOf" srcId="{F1C562D5-170A-4EE5-A05D-02691569C458}" destId="{2689E38F-C6AC-445F-9590-1D55EE5B2841}" srcOrd="0" destOrd="0" presId="urn:microsoft.com/office/officeart/2005/8/layout/pyramid2"/>
    <dgm:cxn modelId="{C7369E11-B4B0-4B72-BA61-6F8DD3825395}" type="presParOf" srcId="{F1C562D5-170A-4EE5-A05D-02691569C458}" destId="{9137D39D-7728-4735-97A2-948796167583}" srcOrd="1" destOrd="0" presId="urn:microsoft.com/office/officeart/2005/8/layout/pyramid2"/>
    <dgm:cxn modelId="{4F580621-B859-4D9C-A882-A31CA00B392A}" type="presParOf" srcId="{F1C562D5-170A-4EE5-A05D-02691569C458}" destId="{197D1944-64ED-43FD-87A7-8C9C3C3B45DE}" srcOrd="2" destOrd="0" presId="urn:microsoft.com/office/officeart/2005/8/layout/pyramid2"/>
    <dgm:cxn modelId="{558F14E3-2E27-4511-9C23-C37F58C5FAE1}" type="presParOf" srcId="{F1C562D5-170A-4EE5-A05D-02691569C458}" destId="{82EA2EF2-DBF3-4650-AFAC-0E1E6A061F1E}" srcOrd="3" destOrd="0" presId="urn:microsoft.com/office/officeart/2005/8/layout/pyramid2"/>
    <dgm:cxn modelId="{321FBC33-19D2-4336-86BF-3EB1207214D0}" type="presParOf" srcId="{F1C562D5-170A-4EE5-A05D-02691569C458}" destId="{A5296271-9BC6-4F94-84B0-6DE232AEDC42}" srcOrd="4" destOrd="0" presId="urn:microsoft.com/office/officeart/2005/8/layout/pyramid2"/>
    <dgm:cxn modelId="{726B4243-392F-443A-A612-87DDC06D101E}" type="presParOf" srcId="{F1C562D5-170A-4EE5-A05D-02691569C458}" destId="{48F6C618-BDF1-468A-818B-342863C0C4E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31064D-29E9-4A30-98B7-F3EA1EFFFA28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5E453AFE-413C-484E-BE01-D7B9280C6621}">
      <dgm:prSet phldrT="[ข้อความ]" custT="1"/>
      <dgm:spPr>
        <a:solidFill>
          <a:srgbClr val="BCF6F0">
            <a:alpha val="90000"/>
          </a:srgbClr>
        </a:solidFill>
      </dgm:spPr>
      <dgm:t>
        <a:bodyPr/>
        <a:lstStyle/>
        <a:p>
          <a:pPr algn="l"/>
          <a:r>
            <a:rPr lang="th-TH" sz="4500" b="1" dirty="0" smtClean="0">
              <a:solidFill>
                <a:srgbClr val="080808"/>
              </a:solidFill>
            </a:rPr>
            <a:t>อุปมา</a:t>
          </a:r>
          <a:endParaRPr lang="th-TH" sz="4500" b="1" dirty="0">
            <a:solidFill>
              <a:srgbClr val="080808"/>
            </a:solidFill>
          </a:endParaRPr>
        </a:p>
      </dgm:t>
    </dgm:pt>
    <dgm:pt modelId="{F8B605D3-4118-492D-A897-832271E1789B}" type="parTrans" cxnId="{8D4AB671-FA78-4EF4-8E5A-FC72F3CACCE0}">
      <dgm:prSet/>
      <dgm:spPr/>
      <dgm:t>
        <a:bodyPr/>
        <a:lstStyle/>
        <a:p>
          <a:endParaRPr lang="th-TH"/>
        </a:p>
      </dgm:t>
    </dgm:pt>
    <dgm:pt modelId="{70546F13-DB7D-4156-A75D-B514E8CDF4CD}" type="sibTrans" cxnId="{8D4AB671-FA78-4EF4-8E5A-FC72F3CACCE0}">
      <dgm:prSet/>
      <dgm:spPr/>
      <dgm:t>
        <a:bodyPr/>
        <a:lstStyle/>
        <a:p>
          <a:endParaRPr lang="th-TH"/>
        </a:p>
      </dgm:t>
    </dgm:pt>
    <dgm:pt modelId="{078B2258-4F47-4DB3-9D2B-434F60DBA145}">
      <dgm:prSet phldrT="[ข้อความ]" phldr="1"/>
      <dgm:spPr/>
      <dgm:t>
        <a:bodyPr/>
        <a:lstStyle/>
        <a:p>
          <a:endParaRPr lang="th-TH"/>
        </a:p>
      </dgm:t>
    </dgm:pt>
    <dgm:pt modelId="{A793E290-3D6F-4106-94D9-6926F7E8C05A}" type="parTrans" cxnId="{F08558F4-711C-4051-A010-687128F611B7}">
      <dgm:prSet/>
      <dgm:spPr/>
      <dgm:t>
        <a:bodyPr/>
        <a:lstStyle/>
        <a:p>
          <a:endParaRPr lang="th-TH"/>
        </a:p>
      </dgm:t>
    </dgm:pt>
    <dgm:pt modelId="{0E2CD4C0-1672-4145-B1E8-66786B3C127A}" type="sibTrans" cxnId="{F08558F4-711C-4051-A010-687128F611B7}">
      <dgm:prSet/>
      <dgm:spPr/>
      <dgm:t>
        <a:bodyPr/>
        <a:lstStyle/>
        <a:p>
          <a:endParaRPr lang="th-TH"/>
        </a:p>
      </dgm:t>
    </dgm:pt>
    <dgm:pt modelId="{93601B06-7A06-44D3-A954-DF35B3913B31}">
      <dgm:prSet phldrT="[ข้อความ]" phldr="1"/>
      <dgm:spPr/>
      <dgm:t>
        <a:bodyPr/>
        <a:lstStyle/>
        <a:p>
          <a:endParaRPr lang="th-TH"/>
        </a:p>
      </dgm:t>
    </dgm:pt>
    <dgm:pt modelId="{EDCB0D7A-026F-43EE-8557-C6992DECF3DD}" type="parTrans" cxnId="{185C0EB0-EF51-43E1-842A-C217C83F9238}">
      <dgm:prSet/>
      <dgm:spPr/>
      <dgm:t>
        <a:bodyPr/>
        <a:lstStyle/>
        <a:p>
          <a:endParaRPr lang="th-TH"/>
        </a:p>
      </dgm:t>
    </dgm:pt>
    <dgm:pt modelId="{B63A3FC2-0328-40C2-B695-17768D89404B}" type="sibTrans" cxnId="{185C0EB0-EF51-43E1-842A-C217C83F9238}">
      <dgm:prSet/>
      <dgm:spPr/>
      <dgm:t>
        <a:bodyPr/>
        <a:lstStyle/>
        <a:p>
          <a:endParaRPr lang="th-TH"/>
        </a:p>
      </dgm:t>
    </dgm:pt>
    <dgm:pt modelId="{E4609801-4F74-443E-B43B-EA1CFA4532C8}">
      <dgm:prSet phldrT="[ข้อความ]" custT="1"/>
      <dgm:spPr>
        <a:solidFill>
          <a:srgbClr val="9BF0FB"/>
        </a:solidFill>
      </dgm:spPr>
      <dgm:t>
        <a:bodyPr/>
        <a:lstStyle/>
        <a:p>
          <a:pPr algn="l"/>
          <a:r>
            <a:rPr lang="th-TH" sz="4500" b="1" dirty="0" smtClean="0">
              <a:solidFill>
                <a:srgbClr val="080808"/>
              </a:solidFill>
            </a:rPr>
            <a:t>    อุปลักษณ์</a:t>
          </a:r>
          <a:endParaRPr lang="th-TH" sz="4500" b="1" dirty="0">
            <a:solidFill>
              <a:srgbClr val="080808"/>
            </a:solidFill>
          </a:endParaRPr>
        </a:p>
      </dgm:t>
    </dgm:pt>
    <dgm:pt modelId="{F7F760AC-7D14-451C-8F4E-F3DED1505F05}" type="parTrans" cxnId="{568E2407-7FD4-4B10-B029-F8A2C4D28305}">
      <dgm:prSet/>
      <dgm:spPr/>
      <dgm:t>
        <a:bodyPr/>
        <a:lstStyle/>
        <a:p>
          <a:endParaRPr lang="th-TH"/>
        </a:p>
      </dgm:t>
    </dgm:pt>
    <dgm:pt modelId="{5874AB73-535B-4FB2-A6D4-BCCEDD614F6B}" type="sibTrans" cxnId="{568E2407-7FD4-4B10-B029-F8A2C4D28305}">
      <dgm:prSet/>
      <dgm:spPr/>
      <dgm:t>
        <a:bodyPr/>
        <a:lstStyle/>
        <a:p>
          <a:endParaRPr lang="th-TH"/>
        </a:p>
      </dgm:t>
    </dgm:pt>
    <dgm:pt modelId="{6FE37FEE-9DBE-4236-8B9E-F3DD3686395E}">
      <dgm:prSet phldrT="[ข้อความ]" phldr="1"/>
      <dgm:spPr/>
      <dgm:t>
        <a:bodyPr/>
        <a:lstStyle/>
        <a:p>
          <a:endParaRPr lang="th-TH"/>
        </a:p>
      </dgm:t>
    </dgm:pt>
    <dgm:pt modelId="{99F4AD73-F6F6-4AC6-9CAF-DDEB4229F610}" type="parTrans" cxnId="{67E36FF1-6655-4E3F-A634-650E15F095A9}">
      <dgm:prSet/>
      <dgm:spPr/>
      <dgm:t>
        <a:bodyPr/>
        <a:lstStyle/>
        <a:p>
          <a:endParaRPr lang="th-TH"/>
        </a:p>
      </dgm:t>
    </dgm:pt>
    <dgm:pt modelId="{BC4E0F73-4D2B-4B1F-A278-BB32A2597A1F}" type="sibTrans" cxnId="{67E36FF1-6655-4E3F-A634-650E15F095A9}">
      <dgm:prSet/>
      <dgm:spPr/>
      <dgm:t>
        <a:bodyPr/>
        <a:lstStyle/>
        <a:p>
          <a:endParaRPr lang="th-TH"/>
        </a:p>
      </dgm:t>
    </dgm:pt>
    <dgm:pt modelId="{0D521F32-D642-4B18-B1E7-2F1652D67254}">
      <dgm:prSet phldrT="[ข้อความ]" phldr="1"/>
      <dgm:spPr/>
      <dgm:t>
        <a:bodyPr/>
        <a:lstStyle/>
        <a:p>
          <a:endParaRPr lang="th-TH"/>
        </a:p>
      </dgm:t>
    </dgm:pt>
    <dgm:pt modelId="{75386424-21AE-4F50-BA5F-B02A3ACB5D36}" type="parTrans" cxnId="{8F5A1AFE-C764-43DA-8BE2-4B26E8717AC9}">
      <dgm:prSet/>
      <dgm:spPr/>
      <dgm:t>
        <a:bodyPr/>
        <a:lstStyle/>
        <a:p>
          <a:endParaRPr lang="th-TH"/>
        </a:p>
      </dgm:t>
    </dgm:pt>
    <dgm:pt modelId="{199E87F7-022A-419F-AA79-55E20396006B}" type="sibTrans" cxnId="{8F5A1AFE-C764-43DA-8BE2-4B26E8717AC9}">
      <dgm:prSet/>
      <dgm:spPr/>
      <dgm:t>
        <a:bodyPr/>
        <a:lstStyle/>
        <a:p>
          <a:endParaRPr lang="th-TH"/>
        </a:p>
      </dgm:t>
    </dgm:pt>
    <dgm:pt modelId="{D16B6723-873B-4FA4-A98B-9F585AF29A16}">
      <dgm:prSet phldrT="[ข้อความ]" custT="1"/>
      <dgm:spPr>
        <a:solidFill>
          <a:srgbClr val="BCF6F0"/>
        </a:solidFill>
      </dgm:spPr>
      <dgm:t>
        <a:bodyPr/>
        <a:lstStyle/>
        <a:p>
          <a:pPr algn="l"/>
          <a:r>
            <a:rPr lang="th-TH" sz="4500" b="1" dirty="0" smtClean="0">
              <a:solidFill>
                <a:srgbClr val="080808"/>
              </a:solidFill>
            </a:rPr>
            <a:t>         บุคคลวัต</a:t>
          </a:r>
          <a:endParaRPr lang="th-TH" sz="4500" b="1" dirty="0">
            <a:solidFill>
              <a:srgbClr val="080808"/>
            </a:solidFill>
          </a:endParaRPr>
        </a:p>
      </dgm:t>
    </dgm:pt>
    <dgm:pt modelId="{3E503324-F7FE-4A99-BE8C-903A3A60B993}" type="parTrans" cxnId="{3BFFC164-8CB9-48D7-A07F-A32107711173}">
      <dgm:prSet/>
      <dgm:spPr/>
      <dgm:t>
        <a:bodyPr/>
        <a:lstStyle/>
        <a:p>
          <a:endParaRPr lang="th-TH"/>
        </a:p>
      </dgm:t>
    </dgm:pt>
    <dgm:pt modelId="{A7C56079-33A3-4954-8CD5-2CEB32B63A03}" type="sibTrans" cxnId="{3BFFC164-8CB9-48D7-A07F-A32107711173}">
      <dgm:prSet/>
      <dgm:spPr/>
      <dgm:t>
        <a:bodyPr/>
        <a:lstStyle/>
        <a:p>
          <a:endParaRPr lang="th-TH"/>
        </a:p>
      </dgm:t>
    </dgm:pt>
    <dgm:pt modelId="{731BE8B9-B424-47FE-883C-C97EB8C8CDF4}">
      <dgm:prSet phldrT="[ข้อความ]" phldr="1"/>
      <dgm:spPr/>
      <dgm:t>
        <a:bodyPr/>
        <a:lstStyle/>
        <a:p>
          <a:endParaRPr lang="th-TH"/>
        </a:p>
      </dgm:t>
    </dgm:pt>
    <dgm:pt modelId="{2FF69DA7-5866-4E6C-8685-371ACEA36B86}" type="parTrans" cxnId="{6FCA1297-16A0-4DE9-8780-614B3C9CC719}">
      <dgm:prSet/>
      <dgm:spPr/>
      <dgm:t>
        <a:bodyPr/>
        <a:lstStyle/>
        <a:p>
          <a:endParaRPr lang="th-TH"/>
        </a:p>
      </dgm:t>
    </dgm:pt>
    <dgm:pt modelId="{AA35B545-751D-4180-8A17-277B946BA3DC}" type="sibTrans" cxnId="{6FCA1297-16A0-4DE9-8780-614B3C9CC719}">
      <dgm:prSet/>
      <dgm:spPr/>
      <dgm:t>
        <a:bodyPr/>
        <a:lstStyle/>
        <a:p>
          <a:endParaRPr lang="th-TH"/>
        </a:p>
      </dgm:t>
    </dgm:pt>
    <dgm:pt modelId="{C62422BA-39BF-4DC1-8071-D3D6089B7ACD}">
      <dgm:prSet phldrT="[ข้อความ]" phldr="1"/>
      <dgm:spPr/>
      <dgm:t>
        <a:bodyPr/>
        <a:lstStyle/>
        <a:p>
          <a:endParaRPr lang="th-TH" dirty="0"/>
        </a:p>
      </dgm:t>
    </dgm:pt>
    <dgm:pt modelId="{D720A5E2-D5B9-4639-9C76-DCCC260085D1}" type="parTrans" cxnId="{9C622EB3-9F36-436F-8253-C518E1757484}">
      <dgm:prSet/>
      <dgm:spPr/>
      <dgm:t>
        <a:bodyPr/>
        <a:lstStyle/>
        <a:p>
          <a:endParaRPr lang="th-TH"/>
        </a:p>
      </dgm:t>
    </dgm:pt>
    <dgm:pt modelId="{BFF05F88-86FE-42E8-B192-5B9C1857601A}" type="sibTrans" cxnId="{9C622EB3-9F36-436F-8253-C518E1757484}">
      <dgm:prSet/>
      <dgm:spPr/>
      <dgm:t>
        <a:bodyPr/>
        <a:lstStyle/>
        <a:p>
          <a:endParaRPr lang="th-TH"/>
        </a:p>
      </dgm:t>
    </dgm:pt>
    <dgm:pt modelId="{D6CA5081-67C6-4205-A8D5-E9AF6C6C34D0}">
      <dgm:prSet phldrT="[ข้อความ]" custT="1"/>
      <dgm:spPr>
        <a:solidFill>
          <a:srgbClr val="9BF0FB"/>
        </a:solidFill>
      </dgm:spPr>
      <dgm:t>
        <a:bodyPr/>
        <a:lstStyle/>
        <a:p>
          <a:pPr algn="l"/>
          <a:r>
            <a:rPr lang="th-TH" sz="4500" b="1" dirty="0" smtClean="0">
              <a:solidFill>
                <a:srgbClr val="080808"/>
              </a:solidFill>
            </a:rPr>
            <a:t>              </a:t>
          </a:r>
          <a:r>
            <a:rPr lang="th-TH" sz="4500" b="1" dirty="0" err="1" smtClean="0">
              <a:solidFill>
                <a:srgbClr val="080808"/>
              </a:solidFill>
            </a:rPr>
            <a:t>สัท</a:t>
          </a:r>
          <a:r>
            <a:rPr lang="th-TH" sz="4500" b="1" dirty="0" smtClean="0">
              <a:solidFill>
                <a:srgbClr val="080808"/>
              </a:solidFill>
            </a:rPr>
            <a:t>พจน์</a:t>
          </a:r>
          <a:endParaRPr lang="th-TH" sz="4500" b="1" dirty="0">
            <a:solidFill>
              <a:srgbClr val="080808"/>
            </a:solidFill>
          </a:endParaRPr>
        </a:p>
      </dgm:t>
    </dgm:pt>
    <dgm:pt modelId="{679C9818-E19F-4142-A4CD-8960BE1EC975}" type="parTrans" cxnId="{079C910D-8638-4E81-8A6D-6A1102BC977F}">
      <dgm:prSet/>
      <dgm:spPr/>
      <dgm:t>
        <a:bodyPr/>
        <a:lstStyle/>
        <a:p>
          <a:endParaRPr lang="th-TH"/>
        </a:p>
      </dgm:t>
    </dgm:pt>
    <dgm:pt modelId="{783176DA-144B-4229-9823-D9099144DD1C}" type="sibTrans" cxnId="{079C910D-8638-4E81-8A6D-6A1102BC977F}">
      <dgm:prSet/>
      <dgm:spPr/>
      <dgm:t>
        <a:bodyPr/>
        <a:lstStyle/>
        <a:p>
          <a:endParaRPr lang="th-TH"/>
        </a:p>
      </dgm:t>
    </dgm:pt>
    <dgm:pt modelId="{787D2D31-73D0-4E9E-9336-7B21A68F070E}">
      <dgm:prSet phldrT="[ข้อความ]" custT="1"/>
      <dgm:spPr>
        <a:solidFill>
          <a:srgbClr val="BCF6F0"/>
        </a:solidFill>
      </dgm:spPr>
      <dgm:t>
        <a:bodyPr/>
        <a:lstStyle/>
        <a:p>
          <a:pPr algn="l"/>
          <a:r>
            <a:rPr lang="th-TH" sz="4500" b="1" dirty="0" smtClean="0">
              <a:solidFill>
                <a:srgbClr val="080808"/>
              </a:solidFill>
            </a:rPr>
            <a:t>         อติพจน์</a:t>
          </a:r>
          <a:endParaRPr lang="th-TH" sz="4500" b="1" dirty="0">
            <a:solidFill>
              <a:srgbClr val="080808"/>
            </a:solidFill>
          </a:endParaRPr>
        </a:p>
      </dgm:t>
    </dgm:pt>
    <dgm:pt modelId="{90EE6973-D009-45F5-B8E2-FDA04B28DD04}" type="parTrans" cxnId="{955A0396-4CC4-4EDA-ADD6-3A8207ABEAF2}">
      <dgm:prSet/>
      <dgm:spPr/>
      <dgm:t>
        <a:bodyPr/>
        <a:lstStyle/>
        <a:p>
          <a:endParaRPr lang="th-TH"/>
        </a:p>
      </dgm:t>
    </dgm:pt>
    <dgm:pt modelId="{F9142D57-1FA7-43D2-A3B4-9C840DEDBCDD}" type="sibTrans" cxnId="{955A0396-4CC4-4EDA-ADD6-3A8207ABEAF2}">
      <dgm:prSet/>
      <dgm:spPr/>
      <dgm:t>
        <a:bodyPr/>
        <a:lstStyle/>
        <a:p>
          <a:endParaRPr lang="th-TH"/>
        </a:p>
      </dgm:t>
    </dgm:pt>
    <dgm:pt modelId="{37263971-B017-4643-8994-E7D085CB731D}">
      <dgm:prSet phldrT="[ข้อความ]" custT="1"/>
      <dgm:spPr>
        <a:solidFill>
          <a:srgbClr val="9BF0FB"/>
        </a:solidFill>
      </dgm:spPr>
      <dgm:t>
        <a:bodyPr/>
        <a:lstStyle/>
        <a:p>
          <a:pPr algn="l"/>
          <a:r>
            <a:rPr lang="th-TH" sz="4500" b="1" dirty="0" smtClean="0">
              <a:solidFill>
                <a:srgbClr val="080808"/>
              </a:solidFill>
            </a:rPr>
            <a:t>สัญลักษณ์</a:t>
          </a:r>
          <a:endParaRPr lang="th-TH" sz="4500" b="1" dirty="0">
            <a:solidFill>
              <a:srgbClr val="080808"/>
            </a:solidFill>
          </a:endParaRPr>
        </a:p>
      </dgm:t>
    </dgm:pt>
    <dgm:pt modelId="{FAE25C95-E2B9-4EE7-9DB1-2FD143F8BE1C}" type="parTrans" cxnId="{FCEB48B0-E79F-4BD8-B067-CCC2F087F8AD}">
      <dgm:prSet/>
      <dgm:spPr/>
      <dgm:t>
        <a:bodyPr/>
        <a:lstStyle/>
        <a:p>
          <a:endParaRPr lang="th-TH"/>
        </a:p>
      </dgm:t>
    </dgm:pt>
    <dgm:pt modelId="{6820348A-5130-48EF-B1F0-BC58F57DF4CF}" type="sibTrans" cxnId="{FCEB48B0-E79F-4BD8-B067-CCC2F087F8AD}">
      <dgm:prSet/>
      <dgm:spPr/>
      <dgm:t>
        <a:bodyPr/>
        <a:lstStyle/>
        <a:p>
          <a:endParaRPr lang="th-TH"/>
        </a:p>
      </dgm:t>
    </dgm:pt>
    <dgm:pt modelId="{97CF9CDA-9454-4A43-B9EA-67C0B9E47F64}" type="pres">
      <dgm:prSet presAssocID="{C831064D-29E9-4A30-98B7-F3EA1EFFFA2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928270D-B0A2-4894-AA95-A2AB6B902E3D}" type="pres">
      <dgm:prSet presAssocID="{5E453AFE-413C-484E-BE01-D7B9280C6621}" presName="circle1" presStyleLbl="node1" presStyleIdx="0" presStyleCnt="6"/>
      <dgm:spPr/>
    </dgm:pt>
    <dgm:pt modelId="{972583D6-81A0-490B-AFEA-64A692E8EACC}" type="pres">
      <dgm:prSet presAssocID="{5E453AFE-413C-484E-BE01-D7B9280C6621}" presName="space" presStyleCnt="0"/>
      <dgm:spPr/>
    </dgm:pt>
    <dgm:pt modelId="{974B7FFA-34FD-4B1D-A049-9AD6DD8885C1}" type="pres">
      <dgm:prSet presAssocID="{5E453AFE-413C-484E-BE01-D7B9280C6621}" presName="rect1" presStyleLbl="alignAcc1" presStyleIdx="0" presStyleCnt="6"/>
      <dgm:spPr/>
      <dgm:t>
        <a:bodyPr/>
        <a:lstStyle/>
        <a:p>
          <a:endParaRPr lang="th-TH"/>
        </a:p>
      </dgm:t>
    </dgm:pt>
    <dgm:pt modelId="{68CD7113-444B-4029-B4B4-D27FB8A37A68}" type="pres">
      <dgm:prSet presAssocID="{E4609801-4F74-443E-B43B-EA1CFA4532C8}" presName="vertSpace2" presStyleLbl="node1" presStyleIdx="0" presStyleCnt="6"/>
      <dgm:spPr/>
    </dgm:pt>
    <dgm:pt modelId="{E44DD4BA-95A1-4D60-950D-BCC779400F2C}" type="pres">
      <dgm:prSet presAssocID="{E4609801-4F74-443E-B43B-EA1CFA4532C8}" presName="circle2" presStyleLbl="node1" presStyleIdx="1" presStyleCnt="6"/>
      <dgm:spPr/>
    </dgm:pt>
    <dgm:pt modelId="{1AFA3535-DA38-447C-AEF5-E0DD93611401}" type="pres">
      <dgm:prSet presAssocID="{E4609801-4F74-443E-B43B-EA1CFA4532C8}" presName="rect2" presStyleLbl="alignAcc1" presStyleIdx="1" presStyleCnt="6"/>
      <dgm:spPr/>
      <dgm:t>
        <a:bodyPr/>
        <a:lstStyle/>
        <a:p>
          <a:endParaRPr lang="th-TH"/>
        </a:p>
      </dgm:t>
    </dgm:pt>
    <dgm:pt modelId="{2315D170-AE91-42D5-B6BC-BDBBA89F8D02}" type="pres">
      <dgm:prSet presAssocID="{D16B6723-873B-4FA4-A98B-9F585AF29A16}" presName="vertSpace3" presStyleLbl="node1" presStyleIdx="1" presStyleCnt="6"/>
      <dgm:spPr/>
    </dgm:pt>
    <dgm:pt modelId="{D52C88B4-1A0C-4169-B074-72795927B568}" type="pres">
      <dgm:prSet presAssocID="{D16B6723-873B-4FA4-A98B-9F585AF29A16}" presName="circle3" presStyleLbl="node1" presStyleIdx="2" presStyleCnt="6"/>
      <dgm:spPr/>
    </dgm:pt>
    <dgm:pt modelId="{C722E4D7-DC70-4C98-B197-F21A573B4527}" type="pres">
      <dgm:prSet presAssocID="{D16B6723-873B-4FA4-A98B-9F585AF29A16}" presName="rect3" presStyleLbl="alignAcc1" presStyleIdx="2" presStyleCnt="6"/>
      <dgm:spPr/>
      <dgm:t>
        <a:bodyPr/>
        <a:lstStyle/>
        <a:p>
          <a:endParaRPr lang="th-TH"/>
        </a:p>
      </dgm:t>
    </dgm:pt>
    <dgm:pt modelId="{87B21702-20E9-401C-B8B3-677F258022BF}" type="pres">
      <dgm:prSet presAssocID="{D6CA5081-67C6-4205-A8D5-E9AF6C6C34D0}" presName="vertSpace4" presStyleLbl="node1" presStyleIdx="2" presStyleCnt="6"/>
      <dgm:spPr/>
    </dgm:pt>
    <dgm:pt modelId="{7062D495-10BA-45B2-B1D7-A3990F05800A}" type="pres">
      <dgm:prSet presAssocID="{D6CA5081-67C6-4205-A8D5-E9AF6C6C34D0}" presName="circle4" presStyleLbl="node1" presStyleIdx="3" presStyleCnt="6"/>
      <dgm:spPr/>
    </dgm:pt>
    <dgm:pt modelId="{0742CDD1-A32A-404D-A795-4CE287B8BBFE}" type="pres">
      <dgm:prSet presAssocID="{D6CA5081-67C6-4205-A8D5-E9AF6C6C34D0}" presName="rect4" presStyleLbl="alignAcc1" presStyleIdx="3" presStyleCnt="6"/>
      <dgm:spPr/>
      <dgm:t>
        <a:bodyPr/>
        <a:lstStyle/>
        <a:p>
          <a:endParaRPr lang="th-TH"/>
        </a:p>
      </dgm:t>
    </dgm:pt>
    <dgm:pt modelId="{197242EE-C0C5-46AF-B441-D05A6126F241}" type="pres">
      <dgm:prSet presAssocID="{787D2D31-73D0-4E9E-9336-7B21A68F070E}" presName="vertSpace5" presStyleLbl="node1" presStyleIdx="3" presStyleCnt="6"/>
      <dgm:spPr/>
    </dgm:pt>
    <dgm:pt modelId="{4193DC38-46F9-4DD4-A360-E14EA1509225}" type="pres">
      <dgm:prSet presAssocID="{787D2D31-73D0-4E9E-9336-7B21A68F070E}" presName="circle5" presStyleLbl="node1" presStyleIdx="4" presStyleCnt="6"/>
      <dgm:spPr/>
    </dgm:pt>
    <dgm:pt modelId="{1D54D6F8-2249-44B1-9F4B-11F69EF90A09}" type="pres">
      <dgm:prSet presAssocID="{787D2D31-73D0-4E9E-9336-7B21A68F070E}" presName="rect5" presStyleLbl="alignAcc1" presStyleIdx="4" presStyleCnt="6"/>
      <dgm:spPr/>
      <dgm:t>
        <a:bodyPr/>
        <a:lstStyle/>
        <a:p>
          <a:endParaRPr lang="th-TH"/>
        </a:p>
      </dgm:t>
    </dgm:pt>
    <dgm:pt modelId="{5E84D08F-F07D-4461-82F3-68C5F378DABB}" type="pres">
      <dgm:prSet presAssocID="{37263971-B017-4643-8994-E7D085CB731D}" presName="vertSpace6" presStyleLbl="node1" presStyleIdx="4" presStyleCnt="6"/>
      <dgm:spPr/>
    </dgm:pt>
    <dgm:pt modelId="{8A24AAE8-277A-4CB1-A903-EC9FD63E5C6C}" type="pres">
      <dgm:prSet presAssocID="{37263971-B017-4643-8994-E7D085CB731D}" presName="circle6" presStyleLbl="node1" presStyleIdx="5" presStyleCnt="6"/>
      <dgm:spPr/>
    </dgm:pt>
    <dgm:pt modelId="{F659A394-1A93-477C-B8F2-30E5CD0BE16F}" type="pres">
      <dgm:prSet presAssocID="{37263971-B017-4643-8994-E7D085CB731D}" presName="rect6" presStyleLbl="alignAcc1" presStyleIdx="5" presStyleCnt="6"/>
      <dgm:spPr/>
      <dgm:t>
        <a:bodyPr/>
        <a:lstStyle/>
        <a:p>
          <a:endParaRPr lang="th-TH"/>
        </a:p>
      </dgm:t>
    </dgm:pt>
    <dgm:pt modelId="{056DB34B-AB7E-4D19-B165-B8AB39D15D56}" type="pres">
      <dgm:prSet presAssocID="{5E453AFE-413C-484E-BE01-D7B9280C6621}" presName="rect1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E91A985-E48A-4FB2-AB0A-B1D8D8117496}" type="pres">
      <dgm:prSet presAssocID="{5E453AFE-413C-484E-BE01-D7B9280C6621}" presName="rect1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2731EFB-D353-4262-99B3-FE413C2D4E4D}" type="pres">
      <dgm:prSet presAssocID="{E4609801-4F74-443E-B43B-EA1CFA4532C8}" presName="rect2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0FEBF66-D01D-494E-B2E2-26B5913F9333}" type="pres">
      <dgm:prSet presAssocID="{E4609801-4F74-443E-B43B-EA1CFA4532C8}" presName="rect2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06913D6-F618-47BC-9B10-8209087E3DA3}" type="pres">
      <dgm:prSet presAssocID="{D16B6723-873B-4FA4-A98B-9F585AF29A16}" presName="rect3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442D37F-1284-43DC-B0C8-A6D2454AC3C1}" type="pres">
      <dgm:prSet presAssocID="{D16B6723-873B-4FA4-A98B-9F585AF29A16}" presName="rect3ChTx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3CC5761-74E3-4E5C-A38B-565BBBAE88EF}" type="pres">
      <dgm:prSet presAssocID="{D6CA5081-67C6-4205-A8D5-E9AF6C6C34D0}" presName="rect4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68D04C7-AF98-471E-8E4A-112BD24ED708}" type="pres">
      <dgm:prSet presAssocID="{D6CA5081-67C6-4205-A8D5-E9AF6C6C34D0}" presName="rect4ChTx" presStyleLbl="alignAcc1" presStyleIdx="5" presStyleCnt="6">
        <dgm:presLayoutVars>
          <dgm:bulletEnabled val="1"/>
        </dgm:presLayoutVars>
      </dgm:prSet>
      <dgm:spPr/>
    </dgm:pt>
    <dgm:pt modelId="{02BD9209-4F89-42C9-8BF6-31C99164E379}" type="pres">
      <dgm:prSet presAssocID="{787D2D31-73D0-4E9E-9336-7B21A68F070E}" presName="rect5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C637D74-0DB3-4788-89E2-7A2428D00E44}" type="pres">
      <dgm:prSet presAssocID="{787D2D31-73D0-4E9E-9336-7B21A68F070E}" presName="rect5ChTx" presStyleLbl="alignAcc1" presStyleIdx="5" presStyleCnt="6">
        <dgm:presLayoutVars>
          <dgm:bulletEnabled val="1"/>
        </dgm:presLayoutVars>
      </dgm:prSet>
      <dgm:spPr/>
    </dgm:pt>
    <dgm:pt modelId="{66EF3E52-17DF-4795-88C5-773FA5E1F97F}" type="pres">
      <dgm:prSet presAssocID="{37263971-B017-4643-8994-E7D085CB731D}" presName="rect6ParTx" presStyleLbl="alignAcc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24364C4-AF2B-4DBF-9F59-2BEE8B42E29B}" type="pres">
      <dgm:prSet presAssocID="{37263971-B017-4643-8994-E7D085CB731D}" presName="rect6ChTx" presStyleLbl="alignAcc1" presStyleIdx="5" presStyleCnt="6">
        <dgm:presLayoutVars>
          <dgm:bulletEnabled val="1"/>
        </dgm:presLayoutVars>
      </dgm:prSet>
      <dgm:spPr/>
    </dgm:pt>
  </dgm:ptLst>
  <dgm:cxnLst>
    <dgm:cxn modelId="{0BC31FA6-E692-476F-8C71-D7F0A33AC90B}" type="presOf" srcId="{6FE37FEE-9DBE-4236-8B9E-F3DD3686395E}" destId="{A0FEBF66-D01D-494E-B2E2-26B5913F9333}" srcOrd="0" destOrd="0" presId="urn:microsoft.com/office/officeart/2005/8/layout/target3"/>
    <dgm:cxn modelId="{3DE56A03-8CE6-437A-9F7D-ED5D7C804FF8}" type="presOf" srcId="{0D521F32-D642-4B18-B1E7-2F1652D67254}" destId="{A0FEBF66-D01D-494E-B2E2-26B5913F9333}" srcOrd="0" destOrd="1" presId="urn:microsoft.com/office/officeart/2005/8/layout/target3"/>
    <dgm:cxn modelId="{0727C061-D154-4D7D-B76B-C2855C24F9BF}" type="presOf" srcId="{E4609801-4F74-443E-B43B-EA1CFA4532C8}" destId="{62731EFB-D353-4262-99B3-FE413C2D4E4D}" srcOrd="1" destOrd="0" presId="urn:microsoft.com/office/officeart/2005/8/layout/target3"/>
    <dgm:cxn modelId="{E9B07C76-2DC2-49AB-9D96-AB147817426A}" type="presOf" srcId="{731BE8B9-B424-47FE-883C-C97EB8C8CDF4}" destId="{3442D37F-1284-43DC-B0C8-A6D2454AC3C1}" srcOrd="0" destOrd="0" presId="urn:microsoft.com/office/officeart/2005/8/layout/target3"/>
    <dgm:cxn modelId="{8F5A1AFE-C764-43DA-8BE2-4B26E8717AC9}" srcId="{E4609801-4F74-443E-B43B-EA1CFA4532C8}" destId="{0D521F32-D642-4B18-B1E7-2F1652D67254}" srcOrd="1" destOrd="0" parTransId="{75386424-21AE-4F50-BA5F-B02A3ACB5D36}" sibTransId="{199E87F7-022A-419F-AA79-55E20396006B}"/>
    <dgm:cxn modelId="{93ABF52D-C5DA-44B2-A077-E73C6982BA72}" type="presOf" srcId="{37263971-B017-4643-8994-E7D085CB731D}" destId="{66EF3E52-17DF-4795-88C5-773FA5E1F97F}" srcOrd="1" destOrd="0" presId="urn:microsoft.com/office/officeart/2005/8/layout/target3"/>
    <dgm:cxn modelId="{F08558F4-711C-4051-A010-687128F611B7}" srcId="{5E453AFE-413C-484E-BE01-D7B9280C6621}" destId="{078B2258-4F47-4DB3-9D2B-434F60DBA145}" srcOrd="0" destOrd="0" parTransId="{A793E290-3D6F-4106-94D9-6926F7E8C05A}" sibTransId="{0E2CD4C0-1672-4145-B1E8-66786B3C127A}"/>
    <dgm:cxn modelId="{0130E683-949D-477E-BE97-1ABB323C4F5E}" type="presOf" srcId="{93601B06-7A06-44D3-A954-DF35B3913B31}" destId="{EE91A985-E48A-4FB2-AB0A-B1D8D8117496}" srcOrd="0" destOrd="1" presId="urn:microsoft.com/office/officeart/2005/8/layout/target3"/>
    <dgm:cxn modelId="{04C7B12E-0E70-418F-8071-E40E8D51DFFF}" type="presOf" srcId="{078B2258-4F47-4DB3-9D2B-434F60DBA145}" destId="{EE91A985-E48A-4FB2-AB0A-B1D8D8117496}" srcOrd="0" destOrd="0" presId="urn:microsoft.com/office/officeart/2005/8/layout/target3"/>
    <dgm:cxn modelId="{6B804BAD-11CF-45BC-B83A-5E80E133ADAA}" type="presOf" srcId="{787D2D31-73D0-4E9E-9336-7B21A68F070E}" destId="{1D54D6F8-2249-44B1-9F4B-11F69EF90A09}" srcOrd="0" destOrd="0" presId="urn:microsoft.com/office/officeart/2005/8/layout/target3"/>
    <dgm:cxn modelId="{6FCA1297-16A0-4DE9-8780-614B3C9CC719}" srcId="{D16B6723-873B-4FA4-A98B-9F585AF29A16}" destId="{731BE8B9-B424-47FE-883C-C97EB8C8CDF4}" srcOrd="0" destOrd="0" parTransId="{2FF69DA7-5866-4E6C-8685-371ACEA36B86}" sibTransId="{AA35B545-751D-4180-8A17-277B946BA3DC}"/>
    <dgm:cxn modelId="{78A591C7-FC9E-49CA-8F93-70B7F5896B77}" type="presOf" srcId="{D16B6723-873B-4FA4-A98B-9F585AF29A16}" destId="{206913D6-F618-47BC-9B10-8209087E3DA3}" srcOrd="1" destOrd="0" presId="urn:microsoft.com/office/officeart/2005/8/layout/target3"/>
    <dgm:cxn modelId="{5FDAD97A-10F1-4DFB-A778-D55C542468E9}" type="presOf" srcId="{C62422BA-39BF-4DC1-8071-D3D6089B7ACD}" destId="{3442D37F-1284-43DC-B0C8-A6D2454AC3C1}" srcOrd="0" destOrd="1" presId="urn:microsoft.com/office/officeart/2005/8/layout/target3"/>
    <dgm:cxn modelId="{A16F3742-3987-45BB-99C0-3339E99741A2}" type="presOf" srcId="{C831064D-29E9-4A30-98B7-F3EA1EFFFA28}" destId="{97CF9CDA-9454-4A43-B9EA-67C0B9E47F64}" srcOrd="0" destOrd="0" presId="urn:microsoft.com/office/officeart/2005/8/layout/target3"/>
    <dgm:cxn modelId="{89603A41-821F-4ED3-9216-5F03CC13D5DF}" type="presOf" srcId="{37263971-B017-4643-8994-E7D085CB731D}" destId="{F659A394-1A93-477C-B8F2-30E5CD0BE16F}" srcOrd="0" destOrd="0" presId="urn:microsoft.com/office/officeart/2005/8/layout/target3"/>
    <dgm:cxn modelId="{D6524383-04C1-4EF6-AF92-D3FF46871F02}" type="presOf" srcId="{5E453AFE-413C-484E-BE01-D7B9280C6621}" destId="{056DB34B-AB7E-4D19-B165-B8AB39D15D56}" srcOrd="1" destOrd="0" presId="urn:microsoft.com/office/officeart/2005/8/layout/target3"/>
    <dgm:cxn modelId="{20A9DD26-4FDE-4F45-8B7F-1E95E3D63534}" type="presOf" srcId="{D16B6723-873B-4FA4-A98B-9F585AF29A16}" destId="{C722E4D7-DC70-4C98-B197-F21A573B4527}" srcOrd="0" destOrd="0" presId="urn:microsoft.com/office/officeart/2005/8/layout/target3"/>
    <dgm:cxn modelId="{8D4AB671-FA78-4EF4-8E5A-FC72F3CACCE0}" srcId="{C831064D-29E9-4A30-98B7-F3EA1EFFFA28}" destId="{5E453AFE-413C-484E-BE01-D7B9280C6621}" srcOrd="0" destOrd="0" parTransId="{F8B605D3-4118-492D-A897-832271E1789B}" sibTransId="{70546F13-DB7D-4156-A75D-B514E8CDF4CD}"/>
    <dgm:cxn modelId="{67E36FF1-6655-4E3F-A634-650E15F095A9}" srcId="{E4609801-4F74-443E-B43B-EA1CFA4532C8}" destId="{6FE37FEE-9DBE-4236-8B9E-F3DD3686395E}" srcOrd="0" destOrd="0" parTransId="{99F4AD73-F6F6-4AC6-9CAF-DDEB4229F610}" sibTransId="{BC4E0F73-4D2B-4B1F-A278-BB32A2597A1F}"/>
    <dgm:cxn modelId="{9C622EB3-9F36-436F-8253-C518E1757484}" srcId="{D16B6723-873B-4FA4-A98B-9F585AF29A16}" destId="{C62422BA-39BF-4DC1-8071-D3D6089B7ACD}" srcOrd="1" destOrd="0" parTransId="{D720A5E2-D5B9-4639-9C76-DCCC260085D1}" sibTransId="{BFF05F88-86FE-42E8-B192-5B9C1857601A}"/>
    <dgm:cxn modelId="{696F0386-01B3-4B05-BA77-165D9D7F0F01}" type="presOf" srcId="{D6CA5081-67C6-4205-A8D5-E9AF6C6C34D0}" destId="{0742CDD1-A32A-404D-A795-4CE287B8BBFE}" srcOrd="0" destOrd="0" presId="urn:microsoft.com/office/officeart/2005/8/layout/target3"/>
    <dgm:cxn modelId="{23CE3949-434C-495C-A7F4-D4C12A94311D}" type="presOf" srcId="{5E453AFE-413C-484E-BE01-D7B9280C6621}" destId="{974B7FFA-34FD-4B1D-A049-9AD6DD8885C1}" srcOrd="0" destOrd="0" presId="urn:microsoft.com/office/officeart/2005/8/layout/target3"/>
    <dgm:cxn modelId="{568E2407-7FD4-4B10-B029-F8A2C4D28305}" srcId="{C831064D-29E9-4A30-98B7-F3EA1EFFFA28}" destId="{E4609801-4F74-443E-B43B-EA1CFA4532C8}" srcOrd="1" destOrd="0" parTransId="{F7F760AC-7D14-451C-8F4E-F3DED1505F05}" sibTransId="{5874AB73-535B-4FB2-A6D4-BCCEDD614F6B}"/>
    <dgm:cxn modelId="{955A0396-4CC4-4EDA-ADD6-3A8207ABEAF2}" srcId="{C831064D-29E9-4A30-98B7-F3EA1EFFFA28}" destId="{787D2D31-73D0-4E9E-9336-7B21A68F070E}" srcOrd="4" destOrd="0" parTransId="{90EE6973-D009-45F5-B8E2-FDA04B28DD04}" sibTransId="{F9142D57-1FA7-43D2-A3B4-9C840DEDBCDD}"/>
    <dgm:cxn modelId="{1DDD690C-0858-4C70-AE6E-FCCE2A25E995}" type="presOf" srcId="{D6CA5081-67C6-4205-A8D5-E9AF6C6C34D0}" destId="{C3CC5761-74E3-4E5C-A38B-565BBBAE88EF}" srcOrd="1" destOrd="0" presId="urn:microsoft.com/office/officeart/2005/8/layout/target3"/>
    <dgm:cxn modelId="{1071591D-6D77-42FA-882E-4ECEF1D0F98D}" type="presOf" srcId="{787D2D31-73D0-4E9E-9336-7B21A68F070E}" destId="{02BD9209-4F89-42C9-8BF6-31C99164E379}" srcOrd="1" destOrd="0" presId="urn:microsoft.com/office/officeart/2005/8/layout/target3"/>
    <dgm:cxn modelId="{185C0EB0-EF51-43E1-842A-C217C83F9238}" srcId="{5E453AFE-413C-484E-BE01-D7B9280C6621}" destId="{93601B06-7A06-44D3-A954-DF35B3913B31}" srcOrd="1" destOrd="0" parTransId="{EDCB0D7A-026F-43EE-8557-C6992DECF3DD}" sibTransId="{B63A3FC2-0328-40C2-B695-17768D89404B}"/>
    <dgm:cxn modelId="{079C910D-8638-4E81-8A6D-6A1102BC977F}" srcId="{C831064D-29E9-4A30-98B7-F3EA1EFFFA28}" destId="{D6CA5081-67C6-4205-A8D5-E9AF6C6C34D0}" srcOrd="3" destOrd="0" parTransId="{679C9818-E19F-4142-A4CD-8960BE1EC975}" sibTransId="{783176DA-144B-4229-9823-D9099144DD1C}"/>
    <dgm:cxn modelId="{FCEB48B0-E79F-4BD8-B067-CCC2F087F8AD}" srcId="{C831064D-29E9-4A30-98B7-F3EA1EFFFA28}" destId="{37263971-B017-4643-8994-E7D085CB731D}" srcOrd="5" destOrd="0" parTransId="{FAE25C95-E2B9-4EE7-9DB1-2FD143F8BE1C}" sibTransId="{6820348A-5130-48EF-B1F0-BC58F57DF4CF}"/>
    <dgm:cxn modelId="{3BFFC164-8CB9-48D7-A07F-A32107711173}" srcId="{C831064D-29E9-4A30-98B7-F3EA1EFFFA28}" destId="{D16B6723-873B-4FA4-A98B-9F585AF29A16}" srcOrd="2" destOrd="0" parTransId="{3E503324-F7FE-4A99-BE8C-903A3A60B993}" sibTransId="{A7C56079-33A3-4954-8CD5-2CEB32B63A03}"/>
    <dgm:cxn modelId="{AB17C070-DD6E-474F-88F6-91B9517C9D31}" type="presOf" srcId="{E4609801-4F74-443E-B43B-EA1CFA4532C8}" destId="{1AFA3535-DA38-447C-AEF5-E0DD93611401}" srcOrd="0" destOrd="0" presId="urn:microsoft.com/office/officeart/2005/8/layout/target3"/>
    <dgm:cxn modelId="{C693FA43-342A-4372-843F-A08F0184D2B8}" type="presParOf" srcId="{97CF9CDA-9454-4A43-B9EA-67C0B9E47F64}" destId="{E928270D-B0A2-4894-AA95-A2AB6B902E3D}" srcOrd="0" destOrd="0" presId="urn:microsoft.com/office/officeart/2005/8/layout/target3"/>
    <dgm:cxn modelId="{86DC4E53-4FB6-42D9-9BE7-EE02A3D86658}" type="presParOf" srcId="{97CF9CDA-9454-4A43-B9EA-67C0B9E47F64}" destId="{972583D6-81A0-490B-AFEA-64A692E8EACC}" srcOrd="1" destOrd="0" presId="urn:microsoft.com/office/officeart/2005/8/layout/target3"/>
    <dgm:cxn modelId="{3B49E040-8482-4B0C-B102-32EFAC9C8FA7}" type="presParOf" srcId="{97CF9CDA-9454-4A43-B9EA-67C0B9E47F64}" destId="{974B7FFA-34FD-4B1D-A049-9AD6DD8885C1}" srcOrd="2" destOrd="0" presId="urn:microsoft.com/office/officeart/2005/8/layout/target3"/>
    <dgm:cxn modelId="{2C646AAE-8559-4458-811E-49DD4A42F9B6}" type="presParOf" srcId="{97CF9CDA-9454-4A43-B9EA-67C0B9E47F64}" destId="{68CD7113-444B-4029-B4B4-D27FB8A37A68}" srcOrd="3" destOrd="0" presId="urn:microsoft.com/office/officeart/2005/8/layout/target3"/>
    <dgm:cxn modelId="{C1894577-E3BE-4929-AA38-3D9F85458F3B}" type="presParOf" srcId="{97CF9CDA-9454-4A43-B9EA-67C0B9E47F64}" destId="{E44DD4BA-95A1-4D60-950D-BCC779400F2C}" srcOrd="4" destOrd="0" presId="urn:microsoft.com/office/officeart/2005/8/layout/target3"/>
    <dgm:cxn modelId="{8844EC8A-F899-40AC-B692-5CC556EB0C08}" type="presParOf" srcId="{97CF9CDA-9454-4A43-B9EA-67C0B9E47F64}" destId="{1AFA3535-DA38-447C-AEF5-E0DD93611401}" srcOrd="5" destOrd="0" presId="urn:microsoft.com/office/officeart/2005/8/layout/target3"/>
    <dgm:cxn modelId="{CF71C7C4-609E-4258-AC31-7128FB1B5DE2}" type="presParOf" srcId="{97CF9CDA-9454-4A43-B9EA-67C0B9E47F64}" destId="{2315D170-AE91-42D5-B6BC-BDBBA89F8D02}" srcOrd="6" destOrd="0" presId="urn:microsoft.com/office/officeart/2005/8/layout/target3"/>
    <dgm:cxn modelId="{37F0C5BE-8950-4702-899E-7FE4EE9B7EEB}" type="presParOf" srcId="{97CF9CDA-9454-4A43-B9EA-67C0B9E47F64}" destId="{D52C88B4-1A0C-4169-B074-72795927B568}" srcOrd="7" destOrd="0" presId="urn:microsoft.com/office/officeart/2005/8/layout/target3"/>
    <dgm:cxn modelId="{27FBF361-0BE7-4156-B2BA-4B25011B9508}" type="presParOf" srcId="{97CF9CDA-9454-4A43-B9EA-67C0B9E47F64}" destId="{C722E4D7-DC70-4C98-B197-F21A573B4527}" srcOrd="8" destOrd="0" presId="urn:microsoft.com/office/officeart/2005/8/layout/target3"/>
    <dgm:cxn modelId="{9641FC0D-9E51-4EF6-AF62-42A8C56651C7}" type="presParOf" srcId="{97CF9CDA-9454-4A43-B9EA-67C0B9E47F64}" destId="{87B21702-20E9-401C-B8B3-677F258022BF}" srcOrd="9" destOrd="0" presId="urn:microsoft.com/office/officeart/2005/8/layout/target3"/>
    <dgm:cxn modelId="{380D8C2F-4411-4A8E-A364-7A2737F7FDE8}" type="presParOf" srcId="{97CF9CDA-9454-4A43-B9EA-67C0B9E47F64}" destId="{7062D495-10BA-45B2-B1D7-A3990F05800A}" srcOrd="10" destOrd="0" presId="urn:microsoft.com/office/officeart/2005/8/layout/target3"/>
    <dgm:cxn modelId="{8B20B9A3-1CB8-492B-981D-95096906680E}" type="presParOf" srcId="{97CF9CDA-9454-4A43-B9EA-67C0B9E47F64}" destId="{0742CDD1-A32A-404D-A795-4CE287B8BBFE}" srcOrd="11" destOrd="0" presId="urn:microsoft.com/office/officeart/2005/8/layout/target3"/>
    <dgm:cxn modelId="{5FA68CD7-8E52-419E-891F-7A5C656DFC47}" type="presParOf" srcId="{97CF9CDA-9454-4A43-B9EA-67C0B9E47F64}" destId="{197242EE-C0C5-46AF-B441-D05A6126F241}" srcOrd="12" destOrd="0" presId="urn:microsoft.com/office/officeart/2005/8/layout/target3"/>
    <dgm:cxn modelId="{6F42651F-72D6-41C3-AEC1-E4E5BD714C2E}" type="presParOf" srcId="{97CF9CDA-9454-4A43-B9EA-67C0B9E47F64}" destId="{4193DC38-46F9-4DD4-A360-E14EA1509225}" srcOrd="13" destOrd="0" presId="urn:microsoft.com/office/officeart/2005/8/layout/target3"/>
    <dgm:cxn modelId="{8C5DEE3B-43CC-4824-B17B-A9FF76386C55}" type="presParOf" srcId="{97CF9CDA-9454-4A43-B9EA-67C0B9E47F64}" destId="{1D54D6F8-2249-44B1-9F4B-11F69EF90A09}" srcOrd="14" destOrd="0" presId="urn:microsoft.com/office/officeart/2005/8/layout/target3"/>
    <dgm:cxn modelId="{0EEB2E04-D21A-4590-91DB-AE6FAF23ED80}" type="presParOf" srcId="{97CF9CDA-9454-4A43-B9EA-67C0B9E47F64}" destId="{5E84D08F-F07D-4461-82F3-68C5F378DABB}" srcOrd="15" destOrd="0" presId="urn:microsoft.com/office/officeart/2005/8/layout/target3"/>
    <dgm:cxn modelId="{FDB89C63-D366-48DD-A219-EDC205D3AAE4}" type="presParOf" srcId="{97CF9CDA-9454-4A43-B9EA-67C0B9E47F64}" destId="{8A24AAE8-277A-4CB1-A903-EC9FD63E5C6C}" srcOrd="16" destOrd="0" presId="urn:microsoft.com/office/officeart/2005/8/layout/target3"/>
    <dgm:cxn modelId="{2C3A25E9-A813-4E23-BEF5-0C660F3AE165}" type="presParOf" srcId="{97CF9CDA-9454-4A43-B9EA-67C0B9E47F64}" destId="{F659A394-1A93-477C-B8F2-30E5CD0BE16F}" srcOrd="17" destOrd="0" presId="urn:microsoft.com/office/officeart/2005/8/layout/target3"/>
    <dgm:cxn modelId="{34757557-35DB-4C91-92B2-85303F64C0C9}" type="presParOf" srcId="{97CF9CDA-9454-4A43-B9EA-67C0B9E47F64}" destId="{056DB34B-AB7E-4D19-B165-B8AB39D15D56}" srcOrd="18" destOrd="0" presId="urn:microsoft.com/office/officeart/2005/8/layout/target3"/>
    <dgm:cxn modelId="{3E31A60E-CA87-47F4-AB48-2914EC7D26EC}" type="presParOf" srcId="{97CF9CDA-9454-4A43-B9EA-67C0B9E47F64}" destId="{EE91A985-E48A-4FB2-AB0A-B1D8D8117496}" srcOrd="19" destOrd="0" presId="urn:microsoft.com/office/officeart/2005/8/layout/target3"/>
    <dgm:cxn modelId="{A8E4FB09-2F14-4482-AC5C-23BA29BBB238}" type="presParOf" srcId="{97CF9CDA-9454-4A43-B9EA-67C0B9E47F64}" destId="{62731EFB-D353-4262-99B3-FE413C2D4E4D}" srcOrd="20" destOrd="0" presId="urn:microsoft.com/office/officeart/2005/8/layout/target3"/>
    <dgm:cxn modelId="{BFB083F1-1DBE-4ECA-811D-E498A4BB6E25}" type="presParOf" srcId="{97CF9CDA-9454-4A43-B9EA-67C0B9E47F64}" destId="{A0FEBF66-D01D-494E-B2E2-26B5913F9333}" srcOrd="21" destOrd="0" presId="urn:microsoft.com/office/officeart/2005/8/layout/target3"/>
    <dgm:cxn modelId="{372F7E71-0848-4790-8009-A776E124B188}" type="presParOf" srcId="{97CF9CDA-9454-4A43-B9EA-67C0B9E47F64}" destId="{206913D6-F618-47BC-9B10-8209087E3DA3}" srcOrd="22" destOrd="0" presId="urn:microsoft.com/office/officeart/2005/8/layout/target3"/>
    <dgm:cxn modelId="{A69F8518-8849-4A03-8FF0-03E8C7381D47}" type="presParOf" srcId="{97CF9CDA-9454-4A43-B9EA-67C0B9E47F64}" destId="{3442D37F-1284-43DC-B0C8-A6D2454AC3C1}" srcOrd="23" destOrd="0" presId="urn:microsoft.com/office/officeart/2005/8/layout/target3"/>
    <dgm:cxn modelId="{2AA1178B-A2E3-4692-B435-D6C5F3DD59BE}" type="presParOf" srcId="{97CF9CDA-9454-4A43-B9EA-67C0B9E47F64}" destId="{C3CC5761-74E3-4E5C-A38B-565BBBAE88EF}" srcOrd="24" destOrd="0" presId="urn:microsoft.com/office/officeart/2005/8/layout/target3"/>
    <dgm:cxn modelId="{03D7B18B-99C8-4145-BA47-957B195F877B}" type="presParOf" srcId="{97CF9CDA-9454-4A43-B9EA-67C0B9E47F64}" destId="{F68D04C7-AF98-471E-8E4A-112BD24ED708}" srcOrd="25" destOrd="0" presId="urn:microsoft.com/office/officeart/2005/8/layout/target3"/>
    <dgm:cxn modelId="{27475E65-0E6A-459F-B622-14423D602B7C}" type="presParOf" srcId="{97CF9CDA-9454-4A43-B9EA-67C0B9E47F64}" destId="{02BD9209-4F89-42C9-8BF6-31C99164E379}" srcOrd="26" destOrd="0" presId="urn:microsoft.com/office/officeart/2005/8/layout/target3"/>
    <dgm:cxn modelId="{A9221F7A-9B70-414E-A114-A2628F422EAA}" type="presParOf" srcId="{97CF9CDA-9454-4A43-B9EA-67C0B9E47F64}" destId="{BC637D74-0DB3-4788-89E2-7A2428D00E44}" srcOrd="27" destOrd="0" presId="urn:microsoft.com/office/officeart/2005/8/layout/target3"/>
    <dgm:cxn modelId="{6D41F204-97EE-411C-A819-FE69191C0D48}" type="presParOf" srcId="{97CF9CDA-9454-4A43-B9EA-67C0B9E47F64}" destId="{66EF3E52-17DF-4795-88C5-773FA5E1F97F}" srcOrd="28" destOrd="0" presId="urn:microsoft.com/office/officeart/2005/8/layout/target3"/>
    <dgm:cxn modelId="{9C48CE57-8E1B-4168-8A0A-7754EB7F9D07}" type="presParOf" srcId="{97CF9CDA-9454-4A43-B9EA-67C0B9E47F64}" destId="{C24364C4-AF2B-4DBF-9F59-2BEE8B42E29B}" srcOrd="2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E6277-4A58-4158-9A4A-E569206EDAFD}">
      <dsp:nvSpPr>
        <dsp:cNvPr id="0" name=""/>
        <dsp:cNvSpPr/>
      </dsp:nvSpPr>
      <dsp:spPr>
        <a:xfrm>
          <a:off x="433343" y="0"/>
          <a:ext cx="5040560" cy="504056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9E38F-C6AC-445F-9590-1D55EE5B2841}">
      <dsp:nvSpPr>
        <dsp:cNvPr id="0" name=""/>
        <dsp:cNvSpPr/>
      </dsp:nvSpPr>
      <dsp:spPr>
        <a:xfrm>
          <a:off x="2475273" y="506763"/>
          <a:ext cx="4032450" cy="1193195"/>
        </a:xfrm>
        <a:prstGeom prst="roundRect">
          <a:avLst/>
        </a:prstGeom>
        <a:solidFill>
          <a:srgbClr val="FFFF99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solidFill>
                <a:schemeClr val="accent4"/>
              </a:solidFill>
            </a:rPr>
            <a:t>การเล่นเสียงพยัญชนะ</a:t>
          </a:r>
          <a:endParaRPr lang="th-TH" sz="4000" b="1" kern="1200" dirty="0">
            <a:solidFill>
              <a:schemeClr val="accent4"/>
            </a:solidFill>
          </a:endParaRPr>
        </a:p>
      </dsp:txBody>
      <dsp:txXfrm>
        <a:off x="2533520" y="565010"/>
        <a:ext cx="3915956" cy="1076701"/>
      </dsp:txXfrm>
    </dsp:sp>
    <dsp:sp modelId="{197D1944-64ED-43FD-87A7-8C9C3C3B45DE}">
      <dsp:nvSpPr>
        <dsp:cNvPr id="0" name=""/>
        <dsp:cNvSpPr/>
      </dsp:nvSpPr>
      <dsp:spPr>
        <a:xfrm>
          <a:off x="2475273" y="1849107"/>
          <a:ext cx="4032450" cy="1193195"/>
        </a:xfrm>
        <a:prstGeom prst="roundRect">
          <a:avLst/>
        </a:prstGeom>
        <a:solidFill>
          <a:srgbClr val="FFFF99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solidFill>
                <a:schemeClr val="accent4"/>
              </a:solidFill>
            </a:rPr>
            <a:t>การเล่นเสียงสระ</a:t>
          </a:r>
          <a:endParaRPr lang="th-TH" sz="4000" b="1" kern="1200" dirty="0">
            <a:solidFill>
              <a:schemeClr val="accent4"/>
            </a:solidFill>
          </a:endParaRPr>
        </a:p>
      </dsp:txBody>
      <dsp:txXfrm>
        <a:off x="2533520" y="1907354"/>
        <a:ext cx="3915956" cy="1076701"/>
      </dsp:txXfrm>
    </dsp:sp>
    <dsp:sp modelId="{A5296271-9BC6-4F94-84B0-6DE232AEDC42}">
      <dsp:nvSpPr>
        <dsp:cNvPr id="0" name=""/>
        <dsp:cNvSpPr/>
      </dsp:nvSpPr>
      <dsp:spPr>
        <a:xfrm>
          <a:off x="2475273" y="3191452"/>
          <a:ext cx="4032450" cy="1193195"/>
        </a:xfrm>
        <a:prstGeom prst="roundRect">
          <a:avLst/>
        </a:prstGeom>
        <a:solidFill>
          <a:srgbClr val="FFFF99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solidFill>
                <a:schemeClr val="accent4"/>
              </a:solidFill>
            </a:rPr>
            <a:t>การเล่นเสียงวรรณยุกต์</a:t>
          </a:r>
          <a:endParaRPr lang="th-TH" sz="4000" b="1" kern="1200" dirty="0">
            <a:solidFill>
              <a:schemeClr val="accent4"/>
            </a:solidFill>
          </a:endParaRPr>
        </a:p>
      </dsp:txBody>
      <dsp:txXfrm>
        <a:off x="2533520" y="3249699"/>
        <a:ext cx="3915956" cy="1076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E6277-4A58-4158-9A4A-E569206EDAFD}">
      <dsp:nvSpPr>
        <dsp:cNvPr id="0" name=""/>
        <dsp:cNvSpPr/>
      </dsp:nvSpPr>
      <dsp:spPr>
        <a:xfrm>
          <a:off x="433343" y="0"/>
          <a:ext cx="5040560" cy="504056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89E38F-C6AC-445F-9590-1D55EE5B2841}">
      <dsp:nvSpPr>
        <dsp:cNvPr id="0" name=""/>
        <dsp:cNvSpPr/>
      </dsp:nvSpPr>
      <dsp:spPr>
        <a:xfrm>
          <a:off x="2475273" y="506763"/>
          <a:ext cx="4032450" cy="1193195"/>
        </a:xfrm>
        <a:prstGeom prst="roundRect">
          <a:avLst/>
        </a:prstGeom>
        <a:solidFill>
          <a:srgbClr val="C4E59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solidFill>
                <a:schemeClr val="tx2"/>
              </a:solidFill>
            </a:rPr>
            <a:t>การเล่นคำพ้อง</a:t>
          </a:r>
          <a:endParaRPr lang="th-TH" sz="4000" b="1" kern="1200" dirty="0">
            <a:solidFill>
              <a:schemeClr val="tx2"/>
            </a:solidFill>
          </a:endParaRPr>
        </a:p>
      </dsp:txBody>
      <dsp:txXfrm>
        <a:off x="2533520" y="565010"/>
        <a:ext cx="3915956" cy="1076701"/>
      </dsp:txXfrm>
    </dsp:sp>
    <dsp:sp modelId="{197D1944-64ED-43FD-87A7-8C9C3C3B45DE}">
      <dsp:nvSpPr>
        <dsp:cNvPr id="0" name=""/>
        <dsp:cNvSpPr/>
      </dsp:nvSpPr>
      <dsp:spPr>
        <a:xfrm>
          <a:off x="2475273" y="1849107"/>
          <a:ext cx="4032450" cy="1193195"/>
        </a:xfrm>
        <a:prstGeom prst="roundRect">
          <a:avLst/>
        </a:prstGeom>
        <a:solidFill>
          <a:srgbClr val="C4E59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solidFill>
                <a:schemeClr val="tx2"/>
              </a:solidFill>
            </a:rPr>
            <a:t>การเล่นคำซ้ำ</a:t>
          </a:r>
          <a:endParaRPr lang="th-TH" sz="4000" b="1" kern="1200" dirty="0">
            <a:solidFill>
              <a:schemeClr val="tx2"/>
            </a:solidFill>
          </a:endParaRPr>
        </a:p>
      </dsp:txBody>
      <dsp:txXfrm>
        <a:off x="2533520" y="1907354"/>
        <a:ext cx="3915956" cy="1076701"/>
      </dsp:txXfrm>
    </dsp:sp>
    <dsp:sp modelId="{A5296271-9BC6-4F94-84B0-6DE232AEDC42}">
      <dsp:nvSpPr>
        <dsp:cNvPr id="0" name=""/>
        <dsp:cNvSpPr/>
      </dsp:nvSpPr>
      <dsp:spPr>
        <a:xfrm>
          <a:off x="2448275" y="3236101"/>
          <a:ext cx="4032450" cy="1193195"/>
        </a:xfrm>
        <a:prstGeom prst="roundRect">
          <a:avLst/>
        </a:prstGeom>
        <a:solidFill>
          <a:srgbClr val="C4E59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000" b="1" kern="1200" dirty="0" smtClean="0">
              <a:solidFill>
                <a:schemeClr val="tx2"/>
              </a:solidFill>
            </a:rPr>
            <a:t>การเล่นคำเชิงถาม</a:t>
          </a:r>
          <a:endParaRPr lang="th-TH" sz="4000" b="1" kern="1200" dirty="0">
            <a:solidFill>
              <a:schemeClr val="tx2"/>
            </a:solidFill>
          </a:endParaRPr>
        </a:p>
      </dsp:txBody>
      <dsp:txXfrm>
        <a:off x="2506522" y="3294348"/>
        <a:ext cx="3915956" cy="10767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270D-B0A2-4894-AA95-A2AB6B902E3D}">
      <dsp:nvSpPr>
        <dsp:cNvPr id="0" name=""/>
        <dsp:cNvSpPr/>
      </dsp:nvSpPr>
      <dsp:spPr>
        <a:xfrm>
          <a:off x="0" y="0"/>
          <a:ext cx="4530725" cy="453072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B7FFA-34FD-4B1D-A049-9AD6DD8885C1}">
      <dsp:nvSpPr>
        <dsp:cNvPr id="0" name=""/>
        <dsp:cNvSpPr/>
      </dsp:nvSpPr>
      <dsp:spPr>
        <a:xfrm>
          <a:off x="2265362" y="0"/>
          <a:ext cx="5964237" cy="4530725"/>
        </a:xfrm>
        <a:prstGeom prst="rect">
          <a:avLst/>
        </a:prstGeom>
        <a:solidFill>
          <a:srgbClr val="BCF6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500" b="1" kern="1200" dirty="0" smtClean="0">
              <a:solidFill>
                <a:srgbClr val="080808"/>
              </a:solidFill>
            </a:rPr>
            <a:t>อุปมา</a:t>
          </a:r>
          <a:endParaRPr lang="th-TH" sz="4500" b="1" kern="1200" dirty="0">
            <a:solidFill>
              <a:srgbClr val="080808"/>
            </a:solidFill>
          </a:endParaRPr>
        </a:p>
      </dsp:txBody>
      <dsp:txXfrm>
        <a:off x="2265362" y="0"/>
        <a:ext cx="2982118" cy="566341"/>
      </dsp:txXfrm>
    </dsp:sp>
    <dsp:sp modelId="{E44DD4BA-95A1-4D60-950D-BCC779400F2C}">
      <dsp:nvSpPr>
        <dsp:cNvPr id="0" name=""/>
        <dsp:cNvSpPr/>
      </dsp:nvSpPr>
      <dsp:spPr>
        <a:xfrm>
          <a:off x="396439" y="566341"/>
          <a:ext cx="3737846" cy="373784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FA3535-DA38-447C-AEF5-E0DD93611401}">
      <dsp:nvSpPr>
        <dsp:cNvPr id="0" name=""/>
        <dsp:cNvSpPr/>
      </dsp:nvSpPr>
      <dsp:spPr>
        <a:xfrm>
          <a:off x="2265362" y="566341"/>
          <a:ext cx="5964237" cy="3737846"/>
        </a:xfrm>
        <a:prstGeom prst="rect">
          <a:avLst/>
        </a:prstGeom>
        <a:solidFill>
          <a:srgbClr val="9BF0FB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500" b="1" kern="1200" dirty="0" smtClean="0">
              <a:solidFill>
                <a:srgbClr val="080808"/>
              </a:solidFill>
            </a:rPr>
            <a:t>    อุปลักษณ์</a:t>
          </a:r>
          <a:endParaRPr lang="th-TH" sz="4500" b="1" kern="1200" dirty="0">
            <a:solidFill>
              <a:srgbClr val="080808"/>
            </a:solidFill>
          </a:endParaRPr>
        </a:p>
      </dsp:txBody>
      <dsp:txXfrm>
        <a:off x="2265362" y="566341"/>
        <a:ext cx="2982118" cy="566342"/>
      </dsp:txXfrm>
    </dsp:sp>
    <dsp:sp modelId="{D52C88B4-1A0C-4169-B074-72795927B568}">
      <dsp:nvSpPr>
        <dsp:cNvPr id="0" name=""/>
        <dsp:cNvSpPr/>
      </dsp:nvSpPr>
      <dsp:spPr>
        <a:xfrm>
          <a:off x="792878" y="1132684"/>
          <a:ext cx="2944968" cy="294496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2E4D7-DC70-4C98-B197-F21A573B4527}">
      <dsp:nvSpPr>
        <dsp:cNvPr id="0" name=""/>
        <dsp:cNvSpPr/>
      </dsp:nvSpPr>
      <dsp:spPr>
        <a:xfrm>
          <a:off x="2265362" y="1132684"/>
          <a:ext cx="5964237" cy="2944968"/>
        </a:xfrm>
        <a:prstGeom prst="rect">
          <a:avLst/>
        </a:prstGeom>
        <a:solidFill>
          <a:srgbClr val="BCF6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500" b="1" kern="1200" dirty="0" smtClean="0">
              <a:solidFill>
                <a:srgbClr val="080808"/>
              </a:solidFill>
            </a:rPr>
            <a:t>         บุคคลวัต</a:t>
          </a:r>
          <a:endParaRPr lang="th-TH" sz="4500" b="1" kern="1200" dirty="0">
            <a:solidFill>
              <a:srgbClr val="080808"/>
            </a:solidFill>
          </a:endParaRPr>
        </a:p>
      </dsp:txBody>
      <dsp:txXfrm>
        <a:off x="2265362" y="1132684"/>
        <a:ext cx="2982118" cy="566337"/>
      </dsp:txXfrm>
    </dsp:sp>
    <dsp:sp modelId="{7062D495-10BA-45B2-B1D7-A3990F05800A}">
      <dsp:nvSpPr>
        <dsp:cNvPr id="0" name=""/>
        <dsp:cNvSpPr/>
      </dsp:nvSpPr>
      <dsp:spPr>
        <a:xfrm>
          <a:off x="1189315" y="1699021"/>
          <a:ext cx="2152094" cy="215209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42CDD1-A32A-404D-A795-4CE287B8BBFE}">
      <dsp:nvSpPr>
        <dsp:cNvPr id="0" name=""/>
        <dsp:cNvSpPr/>
      </dsp:nvSpPr>
      <dsp:spPr>
        <a:xfrm>
          <a:off x="2265362" y="1699021"/>
          <a:ext cx="5964237" cy="2152094"/>
        </a:xfrm>
        <a:prstGeom prst="rect">
          <a:avLst/>
        </a:prstGeom>
        <a:solidFill>
          <a:srgbClr val="9BF0FB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500" b="1" kern="1200" dirty="0" smtClean="0">
              <a:solidFill>
                <a:srgbClr val="080808"/>
              </a:solidFill>
            </a:rPr>
            <a:t>              </a:t>
          </a:r>
          <a:r>
            <a:rPr lang="th-TH" sz="4500" b="1" kern="1200" dirty="0" err="1" smtClean="0">
              <a:solidFill>
                <a:srgbClr val="080808"/>
              </a:solidFill>
            </a:rPr>
            <a:t>สัท</a:t>
          </a:r>
          <a:r>
            <a:rPr lang="th-TH" sz="4500" b="1" kern="1200" dirty="0" smtClean="0">
              <a:solidFill>
                <a:srgbClr val="080808"/>
              </a:solidFill>
            </a:rPr>
            <a:t>พจน์</a:t>
          </a:r>
          <a:endParaRPr lang="th-TH" sz="4500" b="1" kern="1200" dirty="0">
            <a:solidFill>
              <a:srgbClr val="080808"/>
            </a:solidFill>
          </a:endParaRPr>
        </a:p>
      </dsp:txBody>
      <dsp:txXfrm>
        <a:off x="2265362" y="1699021"/>
        <a:ext cx="2982118" cy="566341"/>
      </dsp:txXfrm>
    </dsp:sp>
    <dsp:sp modelId="{4193DC38-46F9-4DD4-A360-E14EA1509225}">
      <dsp:nvSpPr>
        <dsp:cNvPr id="0" name=""/>
        <dsp:cNvSpPr/>
      </dsp:nvSpPr>
      <dsp:spPr>
        <a:xfrm>
          <a:off x="1585754" y="2265363"/>
          <a:ext cx="1359216" cy="135921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4D6F8-2249-44B1-9F4B-11F69EF90A09}">
      <dsp:nvSpPr>
        <dsp:cNvPr id="0" name=""/>
        <dsp:cNvSpPr/>
      </dsp:nvSpPr>
      <dsp:spPr>
        <a:xfrm>
          <a:off x="2265362" y="2265363"/>
          <a:ext cx="5964237" cy="1359216"/>
        </a:xfrm>
        <a:prstGeom prst="rect">
          <a:avLst/>
        </a:prstGeom>
        <a:solidFill>
          <a:srgbClr val="BCF6F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500" b="1" kern="1200" dirty="0" smtClean="0">
              <a:solidFill>
                <a:srgbClr val="080808"/>
              </a:solidFill>
            </a:rPr>
            <a:t>         อติพจน์</a:t>
          </a:r>
          <a:endParaRPr lang="th-TH" sz="4500" b="1" kern="1200" dirty="0">
            <a:solidFill>
              <a:srgbClr val="080808"/>
            </a:solidFill>
          </a:endParaRPr>
        </a:p>
      </dsp:txBody>
      <dsp:txXfrm>
        <a:off x="2265362" y="2265363"/>
        <a:ext cx="2982118" cy="566342"/>
      </dsp:txXfrm>
    </dsp:sp>
    <dsp:sp modelId="{8A24AAE8-277A-4CB1-A903-EC9FD63E5C6C}">
      <dsp:nvSpPr>
        <dsp:cNvPr id="0" name=""/>
        <dsp:cNvSpPr/>
      </dsp:nvSpPr>
      <dsp:spPr>
        <a:xfrm>
          <a:off x="1982193" y="2831706"/>
          <a:ext cx="566337" cy="56633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9A394-1A93-477C-B8F2-30E5CD0BE16F}">
      <dsp:nvSpPr>
        <dsp:cNvPr id="0" name=""/>
        <dsp:cNvSpPr/>
      </dsp:nvSpPr>
      <dsp:spPr>
        <a:xfrm>
          <a:off x="2265362" y="2831706"/>
          <a:ext cx="5964237" cy="566337"/>
        </a:xfrm>
        <a:prstGeom prst="rect">
          <a:avLst/>
        </a:prstGeom>
        <a:solidFill>
          <a:srgbClr val="9BF0FB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500" b="1" kern="1200" dirty="0" smtClean="0">
              <a:solidFill>
                <a:srgbClr val="080808"/>
              </a:solidFill>
            </a:rPr>
            <a:t>สัญลักษณ์</a:t>
          </a:r>
          <a:endParaRPr lang="th-TH" sz="4500" b="1" kern="1200" dirty="0">
            <a:solidFill>
              <a:srgbClr val="080808"/>
            </a:solidFill>
          </a:endParaRPr>
        </a:p>
      </dsp:txBody>
      <dsp:txXfrm>
        <a:off x="2265362" y="2831706"/>
        <a:ext cx="2982118" cy="566337"/>
      </dsp:txXfrm>
    </dsp:sp>
    <dsp:sp modelId="{EE91A985-E48A-4FB2-AB0A-B1D8D8117496}">
      <dsp:nvSpPr>
        <dsp:cNvPr id="0" name=""/>
        <dsp:cNvSpPr/>
      </dsp:nvSpPr>
      <dsp:spPr>
        <a:xfrm>
          <a:off x="5247481" y="0"/>
          <a:ext cx="2982118" cy="5663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1300" kern="1200"/>
        </a:p>
      </dsp:txBody>
      <dsp:txXfrm>
        <a:off x="5247481" y="0"/>
        <a:ext cx="2982118" cy="566341"/>
      </dsp:txXfrm>
    </dsp:sp>
    <dsp:sp modelId="{A0FEBF66-D01D-494E-B2E2-26B5913F9333}">
      <dsp:nvSpPr>
        <dsp:cNvPr id="0" name=""/>
        <dsp:cNvSpPr/>
      </dsp:nvSpPr>
      <dsp:spPr>
        <a:xfrm>
          <a:off x="5247481" y="566341"/>
          <a:ext cx="2982118" cy="56634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1300" kern="1200"/>
        </a:p>
      </dsp:txBody>
      <dsp:txXfrm>
        <a:off x="5247481" y="566341"/>
        <a:ext cx="2982118" cy="566342"/>
      </dsp:txXfrm>
    </dsp:sp>
    <dsp:sp modelId="{3442D37F-1284-43DC-B0C8-A6D2454AC3C1}">
      <dsp:nvSpPr>
        <dsp:cNvPr id="0" name=""/>
        <dsp:cNvSpPr/>
      </dsp:nvSpPr>
      <dsp:spPr>
        <a:xfrm>
          <a:off x="5247481" y="1132684"/>
          <a:ext cx="2982118" cy="56633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h-TH" sz="1300" kern="1200" dirty="0"/>
        </a:p>
      </dsp:txBody>
      <dsp:txXfrm>
        <a:off x="5247481" y="1132684"/>
        <a:ext cx="2982118" cy="566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ABB5C-5467-4486-BB11-21AD09542FC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865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F41D4-CB86-4366-8B5D-401E2D5C152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027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382A0-FDAF-4BB8-AC17-D80E6275541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917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84A6A-D135-4AAD-A3F0-E0AF61C072B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153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56D6E-8479-42C9-BE65-431DF79D464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438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D925D-1325-4046-95EA-6B1BC7E2979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425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638E6-0522-41E0-954F-31504ED3E2B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238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D79E2-3D89-47FD-A23E-ACACBBD16FD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812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22052-48C1-4F80-9DCB-44EAAB10305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495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68002-1657-489A-B8C6-7120943A2BC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420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785AB-36D3-4ADC-9C00-FA9EB1234D3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906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0BA2-8866-401D-8124-139D3ACBE99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939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3E90A-F8B8-4334-9383-A9DDB428CE5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091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FE14C-ECA7-4488-A956-8A74190830A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7478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3996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193BA-852C-46BF-9357-5DA5B0DFC5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17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AD6FE-FEBF-4CBE-B4E5-5A6389C89E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4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0B6AD-5100-40F9-8876-4380C4C7B2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4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D96B3-C570-4AA6-AF9F-33E9C9B4637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28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F22A0-B8C5-46F8-AE8A-9ECE35954F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0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9D07D-EDC9-42BB-89BD-EDBE13AD8D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5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871FB-3B3F-40F4-98D8-AFC14CBE2B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1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11B3E-23F2-4127-B8F3-E0813C13DA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5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CA8D1-81AA-49B3-9BB6-BC2822169B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8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84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184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A3E5E-A1A6-4A93-84E5-925FF248534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388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52CFE-B928-4605-BA55-F1B90B6261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8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AAA62-F79D-4FA5-9DF7-785D44D996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3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3996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193BA-852C-46BF-9357-5DA5B0DFC5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AD6FE-FEBF-4CBE-B4E5-5A6389C89E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11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0B6AD-5100-40F9-8876-4380C4C7B2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6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D96B3-C570-4AA6-AF9F-33E9C9B4637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4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F22A0-B8C5-46F8-AE8A-9ECE35954F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9D07D-EDC9-42BB-89BD-EDBE13AD8D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2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871FB-3B3F-40F4-98D8-AFC14CBE2B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1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11B3E-23F2-4127-B8F3-E0813C13DA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3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9AE95-EB52-4B00-8AEE-C67177C7B1A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627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CA8D1-81AA-49B3-9BB6-BC2822169B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09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52CFE-B928-4605-BA55-F1B90B6261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9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AAA62-F79D-4FA5-9DF7-785D44D996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2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3996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193BA-852C-46BF-9357-5DA5B0DFC5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5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AD6FE-FEBF-4CBE-B4E5-5A6389C89E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0B6AD-5100-40F9-8876-4380C4C7B2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D96B3-C570-4AA6-AF9F-33E9C9B4637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9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F22A0-B8C5-46F8-AE8A-9ECE35954F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7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9D07D-EDC9-42BB-89BD-EDBE13AD8D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3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871FB-3B3F-40F4-98D8-AFC14CBE2B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9A3A9-1712-4789-B05F-B880E2A6B86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123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11B3E-23F2-4127-B8F3-E0813C13DA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CA8D1-81AA-49B3-9BB6-BC2822169B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4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52CFE-B928-4605-BA55-F1B90B6261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AAA62-F79D-4FA5-9DF7-785D44D996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8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3996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193BA-852C-46BF-9357-5DA5B0DFC5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5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AD6FE-FEBF-4CBE-B4E5-5A6389C89E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0B6AD-5100-40F9-8876-4380C4C7B2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D96B3-C570-4AA6-AF9F-33E9C9B4637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9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F22A0-B8C5-46F8-AE8A-9ECE35954F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7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9D07D-EDC9-42BB-89BD-EDBE13AD8D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3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98345-2DA6-4550-A5FB-47583225CE7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221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871FB-3B3F-40F4-98D8-AFC14CBE2B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11B3E-23F2-4127-B8F3-E0813C13DA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CA8D1-81AA-49B3-9BB6-BC2822169B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4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52CFE-B928-4605-BA55-F1B90B6261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AAA62-F79D-4FA5-9DF7-785D44D996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8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3996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193BA-852C-46BF-9357-5DA5B0DFC5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5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AD6FE-FEBF-4CBE-B4E5-5A6389C89E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0B6AD-5100-40F9-8876-4380C4C7B2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D96B3-C570-4AA6-AF9F-33E9C9B4637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9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F22A0-B8C5-46F8-AE8A-9ECE35954F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7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5B4DD-43C5-4853-AAFD-B02826849B5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561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9D07D-EDC9-42BB-89BD-EDBE13AD8D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3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871FB-3B3F-40F4-98D8-AFC14CBE2B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11B3E-23F2-4127-B8F3-E0813C13DA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CA8D1-81AA-49B3-9BB6-BC2822169B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4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52CFE-B928-4605-BA55-F1B90B6261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AAA62-F79D-4FA5-9DF7-785D44D996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8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3996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193BA-852C-46BF-9357-5DA5B0DFC5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5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AD6FE-FEBF-4CBE-B4E5-5A6389C89E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0B6AD-5100-40F9-8876-4380C4C7B2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D96B3-C570-4AA6-AF9F-33E9C9B4637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09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2A2B-0C37-40C8-85B0-B7812970E1E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842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F22A0-B8C5-46F8-AE8A-9ECE35954F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7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9D07D-EDC9-42BB-89BD-EDBE13AD8D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3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871FB-3B3F-40F4-98D8-AFC14CBE2B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11B3E-23F2-4127-B8F3-E0813C13DA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CA8D1-81AA-49B3-9BB6-BC2822169B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4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52CFE-B928-4605-BA55-F1B90B6261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AAA62-F79D-4FA5-9DF7-785D44D996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8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4301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4302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52F6A-4B9A-4EAF-BD91-9AE7EC6464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2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8F213-3CE1-4071-8557-B4B06764D4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9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E5E74-6BDF-4A92-A7B7-802F7E54A2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32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0F931-5DAC-4379-A8BE-CE661BDD873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426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8E89-B2CE-4E1C-ADF8-2D02213A45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2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FD386-9E65-402B-B75B-FAABF8B6D06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0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16B65-E11F-432C-8242-04D0C3C0F8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0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CCA1E-3CCD-4BE3-9722-E92E2AF2B4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4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74B1E-12D5-4F4B-B412-378A5852B34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0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C40A0-5A57-4C33-99D8-59C7EF5030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5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413CC-21D9-4976-BA8B-79831EC8FA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0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70B4-2EBA-4C6E-8037-D46845A89B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1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3996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193BA-852C-46BF-9357-5DA5B0DFC5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3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AD6FE-FEBF-4CBE-B4E5-5A6389C89E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81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D8C3F-A5CC-4B70-ADCC-CB6B1E17A36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668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0B6AD-5100-40F9-8876-4380C4C7B2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2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D96B3-C570-4AA6-AF9F-33E9C9B4637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65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F22A0-B8C5-46F8-AE8A-9ECE35954F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30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9D07D-EDC9-42BB-89BD-EDBE13AD8D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5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871FB-3B3F-40F4-98D8-AFC14CBE2B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82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11B3E-23F2-4127-B8F3-E0813C13DA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8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CA8D1-81AA-49B3-9BB6-BC2822169B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86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52CFE-B928-4605-BA55-F1B90B6261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4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AAA62-F79D-4FA5-9DF7-785D44D996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3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3996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193BA-852C-46BF-9357-5DA5B0DFC5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72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B7612-9337-4E96-8F95-8A08F5DEF61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293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309E-8715-41B3-B6C2-AFBFB7F4758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858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AD6FE-FEBF-4CBE-B4E5-5A6389C89E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9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0B6AD-5100-40F9-8876-4380C4C7B2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6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D96B3-C570-4AA6-AF9F-33E9C9B4637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5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F22A0-B8C5-46F8-AE8A-9ECE35954F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9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9D07D-EDC9-42BB-89BD-EDBE13AD8D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9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871FB-3B3F-40F4-98D8-AFC14CBE2B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6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11B3E-23F2-4127-B8F3-E0813C13DA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9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CA8D1-81AA-49B3-9BB6-BC2822169B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7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52CFE-B928-4605-BA55-F1B90B6261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9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AAA62-F79D-4FA5-9DF7-785D44D996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3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FAC88-E1C9-4F16-A0AD-8C659A8B421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143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3996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193BA-852C-46BF-9357-5DA5B0DFC5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1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AD6FE-FEBF-4CBE-B4E5-5A6389C89E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0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0B6AD-5100-40F9-8876-4380C4C7B2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3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D96B3-C570-4AA6-AF9F-33E9C9B4637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2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F22A0-B8C5-46F8-AE8A-9ECE35954F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7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9D07D-EDC9-42BB-89BD-EDBE13AD8D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34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871FB-3B3F-40F4-98D8-AFC14CBE2B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61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11B3E-23F2-4127-B8F3-E0813C13DA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3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CA8D1-81AA-49B3-9BB6-BC2822169B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1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52CFE-B928-4605-BA55-F1B90B6261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1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56588-B8C4-4BF8-B433-67C13267E82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634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AAA62-F79D-4FA5-9DF7-785D44D996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8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ABB5C-5467-4486-BB11-21AD09542F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7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B7612-9337-4E96-8F95-8A08F5DEF6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9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F0B14-1DC9-4423-9C69-A9D0C38D8D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4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134D9-FDF7-46B7-B0C3-715BE29C41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77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7EF23-ADFD-4C9E-8849-53650C9D89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2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C071A-3F37-494B-9C15-76693B0924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6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48EFF-68AF-45E3-85B7-E94D31D31D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1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DEB2C-597F-426F-9638-AA529962C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5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E6E62-B12D-4159-B40C-C0B71E9114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1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th-TH" sz="180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th-TH" sz="1800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th-TH" sz="1800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th-TH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th-TH" sz="1800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852 w 21600"/>
                <a:gd name="T1" fmla="*/ 0 h 21600"/>
                <a:gd name="T2" fmla="*/ 432 w 21600"/>
                <a:gd name="T3" fmla="*/ 1 h 21600"/>
                <a:gd name="T4" fmla="*/ 12 w 21600"/>
                <a:gd name="T5" fmla="*/ 0 h 21600"/>
                <a:gd name="T6" fmla="*/ 43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th-TH"/>
            </a:p>
          </p:txBody>
        </p:sp>
      </p:grpSp>
      <p:sp>
        <p:nvSpPr>
          <p:cNvPr id="2463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2463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F14A0-B9B9-4A92-907B-B9827A12BB9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9785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F41D4-CB86-4366-8B5D-401E2D5C15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0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3E90A-F8B8-4334-9383-A9DDB428C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20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184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184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A3E5E-A1A6-4A93-84E5-925FF24853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7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9AE95-EB52-4B00-8AEE-C67177C7B1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5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9A3A9-1712-4789-B05F-B880E2A6B8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4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98345-2DA6-4550-A5FB-47583225CE7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66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5B4DD-43C5-4853-AAFD-B02826849B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0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2A2B-0C37-40C8-85B0-B7812970E1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8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0F931-5DAC-4379-A8BE-CE661BDD87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43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D8C3F-A5CC-4B70-ADCC-CB6B1E17A36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9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2DF24-DE73-43E8-8DBB-0DB76E1B343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055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309E-8715-41B3-B6C2-AFBFB7F4758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2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FAC88-E1C9-4F16-A0AD-8C659A8B42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9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56588-B8C4-4BF8-B433-67C13267E8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3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th-TH" sz="1800">
                <a:solidFill>
                  <a:srgbClr val="2F1311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th-TH" sz="1800">
                <a:solidFill>
                  <a:srgbClr val="2F1311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th-TH" sz="1800">
                <a:solidFill>
                  <a:srgbClr val="2F1311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th-TH">
                        <a:solidFill>
                          <a:srgbClr val="2F1311"/>
                        </a:solidFill>
                      </a:endParaRPr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th-TH">
                        <a:solidFill>
                          <a:srgbClr val="2F1311"/>
                        </a:solidFill>
                      </a:endParaRPr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>
                      <a:solidFill>
                        <a:srgbClr val="2F1311"/>
                      </a:solidFill>
                    </a:endParaRPr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2F1311"/>
                </a:solidFill>
              </a:endParaRPr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2F1311"/>
                </a:solidFill>
              </a:endParaRPr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2F1311"/>
                </a:solidFill>
              </a:endParaRPr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2F1311"/>
                </a:solidFill>
              </a:endParaRPr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2F1311"/>
                </a:solidFill>
              </a:endParaRPr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2F1311"/>
                </a:solidFill>
              </a:endParaRPr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2F1311"/>
                </a:solidFill>
              </a:endParaRPr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2F1311"/>
                </a:solidFill>
              </a:endParaRPr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th-TH" sz="1800">
                <a:solidFill>
                  <a:srgbClr val="2F1311"/>
                </a:solidFill>
              </a:endParaRPr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2F1311"/>
                </a:solidFill>
              </a:endParaRPr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852 w 21600"/>
                <a:gd name="T1" fmla="*/ 0 h 21600"/>
                <a:gd name="T2" fmla="*/ 432 w 21600"/>
                <a:gd name="T3" fmla="*/ 1 h 21600"/>
                <a:gd name="T4" fmla="*/ 12 w 21600"/>
                <a:gd name="T5" fmla="*/ 0 h 21600"/>
                <a:gd name="T6" fmla="*/ 43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th-TH">
                <a:solidFill>
                  <a:srgbClr val="2F1311"/>
                </a:solidFill>
              </a:endParaRPr>
            </a:p>
          </p:txBody>
        </p:sp>
      </p:grpSp>
      <p:sp>
        <p:nvSpPr>
          <p:cNvPr id="24633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24634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2F1311"/>
              </a:solidFill>
            </a:endParaRPr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2F1311"/>
              </a:solidFill>
            </a:endParaRPr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F14A0-B9B9-4A92-907B-B9827A12BB95}" type="slidenum">
              <a:rPr lang="en-US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2DF24-DE73-43E8-8DBB-0DB76E1B343F}" type="slidenum">
              <a:rPr lang="en-US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5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C2290-7C07-4227-8C07-C236F2FAFE9B}" type="slidenum">
              <a:rPr lang="en-US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24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E886B-F225-49B4-A0CA-3C04EFF6A222}" type="slidenum">
              <a:rPr lang="en-US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1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2F1311"/>
              </a:solidFill>
            </a:endParaRPr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2F1311"/>
              </a:solidFill>
            </a:endParaRPr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0CD9F-D216-4462-A807-37BDB358BD77}" type="slidenum">
              <a:rPr lang="en-US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5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2F1311"/>
              </a:solidFill>
            </a:endParaRP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2F1311"/>
              </a:solidFill>
            </a:endParaRP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A976C-7260-4494-A83E-AEFD82473196}" type="slidenum">
              <a:rPr lang="en-US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3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2F1311"/>
              </a:solidFill>
            </a:endParaRPr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2F1311"/>
              </a:solidFill>
            </a:endParaRP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B10BB-08F5-4DEE-9EC8-0495B25BAB6D}" type="slidenum">
              <a:rPr lang="en-US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9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C2290-7C07-4227-8C07-C236F2FAFE9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346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03E3E-FBE7-4774-AFCC-CFF776AFCC42}" type="slidenum">
              <a:rPr lang="en-US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87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2F1311"/>
              </a:solidFill>
            </a:endParaRPr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2F1311"/>
              </a:solidFill>
            </a:endParaRPr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2A687-973E-4208-B442-2A37D7BD7DB4}" type="slidenum">
              <a:rPr lang="en-US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81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20C16-F40F-4589-9113-3CAE891D4ED6}" type="slidenum">
              <a:rPr lang="en-US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2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2F1311"/>
              </a:solidFill>
            </a:endParaRP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2F1311"/>
              </a:solidFill>
            </a:endParaRP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DCEC2-89EF-4E63-AE5F-73DC575A8D7F}" type="slidenum">
              <a:rPr lang="en-US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5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4301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4302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52F6A-4B9A-4EAF-BD91-9AE7EC6464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8F213-3CE1-4071-8557-B4B06764D4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9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E5E74-6BDF-4A92-A7B7-802F7E54A2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03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8E89-B2CE-4E1C-ADF8-2D02213A45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25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FD386-9E65-402B-B75B-FAABF8B6D06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3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16B65-E11F-432C-8242-04D0C3C0F8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E886B-F225-49B4-A0CA-3C04EFF6A22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277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CCA1E-3CCD-4BE3-9722-E92E2AF2B4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5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74B1E-12D5-4F4B-B412-378A5852B34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4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C40A0-5A57-4C33-99D8-59C7EF5030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2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413CC-21D9-4976-BA8B-79831EC8FA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53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70B4-2EBA-4C6E-8037-D46845A89B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2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10344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10344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B7916-5259-4720-B0B8-FA68085D942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64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E12DB-22D9-413C-B788-08D159E1097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8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2BB86-67D7-4E27-96A0-BEBF42501C7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75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2D57C-F4AE-46AF-B02C-8E0BE59FDDC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21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97AB3-EB4F-48F3-97E1-48B8BBD18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0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0CD9F-D216-4462-A807-37BDB358BD7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844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77637-9EAD-4227-BC06-D87FED63D6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2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FC1FC-3B30-44F3-8769-08623A18E9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7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96FE9-CA08-4EB2-8BBC-0DDF049A2BF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3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0F685-0931-45EF-8F23-EC7A3D5D6A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51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4179D-6A6F-41DF-82C1-DB7829248B9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7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D0E5C-B0BD-4DC2-8A1B-F5A0DD08F3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3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65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1065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E12B8-E15C-4677-B378-301C05A539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8BB92-4D1D-47BA-9657-F473557DBC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93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2F8E3-B0F2-4503-895E-CF4ADC47BC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0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B562E-FF8F-4AD4-8EE5-8F81B4EAEB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A976C-7260-4494-A83E-AEFD8247319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007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7B07F-1114-4EE5-BA83-EEA8DB2F86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2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51782-623C-413B-954A-15C8578B35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0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A2467-4577-46D1-B96A-FC1C7CF0DA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83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0AB8D-AB84-4C56-A117-D17B33127A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F467C-2E7C-45BC-8968-A09E99C9EA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3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CA0C-AAE1-4478-B59A-F0DA5E68A59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1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66A40-A002-423B-B5FC-BA13EA35BC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38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79178-8E22-4E60-A2F6-7C6A77CFBA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44BD5-E10A-4F9F-BC19-1FCD6892DD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3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DDC6F-3D95-425B-87DE-A444F953C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B10BB-08F5-4DEE-9EC8-0495B25BAB6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320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A5E10-6DFF-4B96-846A-D47D33C38C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6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B3C6F-D3B6-43A1-B3B0-80704F4E51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73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C814B-E83F-46C7-916D-21D54D41FE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1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755A5-8A47-4541-8F4C-0ABBBC6AB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5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F579E-2088-4C02-A466-071E70C3F3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2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8E9FC-B048-4A89-8B50-DA93DB2C97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8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408C7-C9D9-4183-BEBE-8E6657FED5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93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318F1-3A7C-43AD-9954-57C8CB54D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9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79178-8E22-4E60-A2F6-7C6A77CFBA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2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44BD5-E10A-4F9F-BC19-1FCD6892DD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1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F0B14-1DC9-4423-9C69-A9D0C38D8D4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51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03E3E-FBE7-4774-AFCC-CFF776AFCC4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354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DDC6F-3D95-425B-87DE-A444F953C2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1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A5E10-6DFF-4B96-846A-D47D33C38C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4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B3C6F-D3B6-43A1-B3B0-80704F4E51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6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C814B-E83F-46C7-916D-21D54D41FE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1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755A5-8A47-4541-8F4C-0ABBBC6AB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6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F579E-2088-4C02-A466-071E70C3F3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8E9FC-B048-4A89-8B50-DA93DB2C97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408C7-C9D9-4183-BEBE-8E6657FED5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9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318F1-3A7C-43AD-9954-57C8CB54D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39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3996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193BA-852C-46BF-9357-5DA5B0DFC5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6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2A687-973E-4208-B442-2A37D7BD7DB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519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AD6FE-FEBF-4CBE-B4E5-5A6389C89E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24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0B6AD-5100-40F9-8876-4380C4C7B2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7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D96B3-C570-4AA6-AF9F-33E9C9B4637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3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F22A0-B8C5-46F8-AE8A-9ECE35954F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8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9D07D-EDC9-42BB-89BD-EDBE13AD8D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4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871FB-3B3F-40F4-98D8-AFC14CBE2B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18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11B3E-23F2-4127-B8F3-E0813C13DA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8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CA8D1-81AA-49B3-9BB6-BC2822169B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3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52CFE-B928-4605-BA55-F1B90B6261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5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AAA62-F79D-4FA5-9DF7-785D44D996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20C16-F40F-4589-9113-3CAE891D4ED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495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ABB5C-5467-4486-BB11-21AD09542F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B7612-9337-4E96-8F95-8A08F5DEF6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2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F0B14-1DC9-4423-9C69-A9D0C38D8D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134D9-FDF7-46B7-B0C3-715BE29C41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6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7EF23-ADFD-4C9E-8849-53650C9D89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1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C071A-3F37-494B-9C15-76693B0924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5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48EFF-68AF-45E3-85B7-E94D31D31D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20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DEB2C-597F-426F-9638-AA529962C6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8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E6E62-B12D-4159-B40C-C0B71E9114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8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F41D4-CB86-4366-8B5D-401E2D5C15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8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DCEC2-89EF-4E63-AE5F-73DC575A8D7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736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3E90A-F8B8-4334-9383-A9DDB428C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0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1845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1845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A3E5E-A1A6-4A93-84E5-925FF24853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9AE95-EB52-4B00-8AEE-C67177C7B1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2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9A3A9-1712-4789-B05F-B880E2A6B86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2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98345-2DA6-4550-A5FB-47583225CE7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7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5B4DD-43C5-4853-AAFD-B02826849B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D2A2B-0C37-40C8-85B0-B7812970E1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0F931-5DAC-4379-A8BE-CE661BDD87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2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D8C3F-A5CC-4B70-ADCC-CB6B1E17A36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4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309E-8715-41B3-B6C2-AFBFB7F4758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7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3996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193BA-852C-46BF-9357-5DA5B0DFC5B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2566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FAC88-E1C9-4F16-A0AD-8C659A8B42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24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56588-B8C4-4BF8-B433-67C13267E8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63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3996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193BA-852C-46BF-9357-5DA5B0DFC5B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4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AD6FE-FEBF-4CBE-B4E5-5A6389C89E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0B6AD-5100-40F9-8876-4380C4C7B2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9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D96B3-C570-4AA6-AF9F-33E9C9B4637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F22A0-B8C5-46F8-AE8A-9ECE35954FC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04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9D07D-EDC9-42BB-89BD-EDBE13AD8D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4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871FB-3B3F-40F4-98D8-AFC14CBE2B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3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11B3E-23F2-4127-B8F3-E0813C13DA0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39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AD6FE-FEBF-4CBE-B4E5-5A6389C89EC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827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CA8D1-81AA-49B3-9BB6-BC2822169B8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8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52CFE-B928-4605-BA55-F1B90B6261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AAA62-F79D-4FA5-9DF7-785D44D996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4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0B6AD-5100-40F9-8876-4380C4C7B24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037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D96B3-C570-4AA6-AF9F-33E9C9B4637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919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F22A0-B8C5-46F8-AE8A-9ECE35954FC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126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9D07D-EDC9-42BB-89BD-EDBE13AD8DC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315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134D9-FDF7-46B7-B0C3-715BE29C410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139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871FB-3B3F-40F4-98D8-AFC14CBE2BF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186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11B3E-23F2-4127-B8F3-E0813C13DA0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96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CA8D1-81AA-49B3-9BB6-BC2822169B8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54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52CFE-B928-4605-BA55-F1B90B62615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348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AAA62-F79D-4FA5-9DF7-785D44D9967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906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4301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4302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52F6A-4B9A-4EAF-BD91-9AE7EC6464A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854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8F213-3CE1-4071-8557-B4B06764D4D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441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E5E74-6BDF-4A92-A7B7-802F7E54A2D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70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38E89-B2CE-4E1C-ADF8-2D02213A45A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96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FD386-9E65-402B-B75B-FAABF8B6D06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4656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7EF23-ADFD-4C9E-8849-53650C9D89E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499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16B65-E11F-432C-8242-04D0C3C0F8D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082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CCA1E-3CCD-4BE3-9722-E92E2AF2B4B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478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74B1E-12D5-4F4B-B412-378A5852B34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940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C40A0-5A57-4C33-99D8-59C7EF50302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527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413CC-21D9-4976-BA8B-79831EC8FA6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173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70B4-2EBA-4C6E-8037-D46845A89B7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28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5223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5223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AE217-3766-4A5C-BB69-D8B1E0054B2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998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443F1-857D-4F04-B52E-87C222F3E19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585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DF0A3-D4D0-4729-A63F-45DBAB277CB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525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002D9-1381-4560-A0C4-4B8116D8741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403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C071A-3F37-494B-9C15-76693B0924B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512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D9FEF-1F37-4AD7-8486-9D1470E3155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899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15B39-4751-4ED7-A0F7-5026B3B8C4D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973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F0429-022A-4E7D-8A41-2A6BE8351BA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020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DFA48-B543-4F46-B6D2-070DB7D1C1F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403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66C2A-85A5-47EB-AB88-F084798C927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130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A7F69-D59B-4B33-B994-4DA3A7401A1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20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174BD-BE0B-4705-A357-7EEEC022FED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4397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0344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10344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B7916-5259-4720-B0B8-FA68085D942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351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E12DB-22D9-413C-B788-08D159E1097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544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2BB86-67D7-4E27-96A0-BEBF42501C7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564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48EFF-68AF-45E3-85B7-E94D31D31D5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120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2D57C-F4AE-46AF-B02C-8E0BE59FDDC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5831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97AB3-EB4F-48F3-97E1-48B8BBD1854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318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77637-9EAD-4227-BC06-D87FED63D6B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236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FC1FC-3B30-44F3-8769-08623A18E9B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587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96FE9-CA08-4EB2-8BBC-0DDF049A2BF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697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0F685-0931-45EF-8F23-EC7A3D5D6A1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9217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4179D-6A6F-41DF-82C1-DB7829248B9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61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D0E5C-B0BD-4DC2-8A1B-F5A0DD08F373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68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th-TH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th-TH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th-TH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th-TH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th-TH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th-TH" sz="2400">
                <a:latin typeface="Times New Roman" pitchFamily="18" charset="0"/>
              </a:endParaRPr>
            </a:p>
          </p:txBody>
        </p:sp>
      </p:grpSp>
      <p:sp>
        <p:nvSpPr>
          <p:cNvPr id="1065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1065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E12B8-E15C-4677-B378-301C05A539D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689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8BB92-4D1D-47BA-9657-F473557DBC6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192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DEB2C-597F-426F-9638-AA529962C69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290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2F8E3-B0F2-4503-895E-CF4ADC47BC5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875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B562E-FF8F-4AD4-8EE5-8F81B4EAEB4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759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7B07F-1114-4EE5-BA83-EEA8DB2F864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354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51782-623C-413B-954A-15C8578B355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442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A2467-4577-46D1-B96A-FC1C7CF0DAA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646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0AB8D-AB84-4C56-A117-D17B33127A5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285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F467C-2E7C-45BC-8968-A09E99C9EAA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230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CA0C-AAE1-4478-B59A-F0DA5E68A59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349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66A40-A002-423B-B5FC-BA13EA35BC7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572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573 h 1000"/>
              <a:gd name="T6" fmla="*/ 0 w 1000"/>
              <a:gd name="T7" fmla="*/ 11998573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th-TH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79178-8E22-4E60-A2F6-7C6A77CFBAF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94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E6E62-B12D-4159-B40C-C0B71E91147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096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44BD5-E10A-4F9F-BC19-1FCD6892DD0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538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DDC6F-3D95-425B-87DE-A444F953C29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194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A5E10-6DFF-4B96-846A-D47D33C38C8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298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B3C6F-D3B6-43A1-B3B0-80704F4E513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953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C814B-E83F-46C7-916D-21D54D41FE7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62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755A5-8A47-4541-8F4C-0ABBBC6AB48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960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F579E-2088-4C02-A466-071E70C3F3D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78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8E9FC-B048-4A89-8B50-DA93DB2C970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11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408C7-C9D9-4183-BEBE-8E6657FED58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620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318F1-3A7C-43AD-9954-57C8CB54D71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679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image" Target="../media/image2.wmf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wmf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ACE0E15-3DF4-43D9-91F5-B056359932B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33F688A-B5EF-46B7-AD57-DD7166007A1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89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5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6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7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8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9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2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3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4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5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7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9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21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22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23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3893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3893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3893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893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D65EEB7-AA4B-4304-B408-3C4BDEF345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3894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848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89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5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6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7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8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9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2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3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4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5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7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9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21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22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23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3893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3893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3893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893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D65EEB7-AA4B-4304-B408-3C4BDEF345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3894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810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89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5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6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7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8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9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2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3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4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5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7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9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21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22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23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3893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3893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3893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893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D65EEB7-AA4B-4304-B408-3C4BDEF345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3894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984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89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5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6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7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8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9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2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3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4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5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7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9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21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22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23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3893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3893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3893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893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D65EEB7-AA4B-4304-B408-3C4BDEF345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3894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984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89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5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6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7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8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9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2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3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4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5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7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9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21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22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23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3893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3893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3893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893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D65EEB7-AA4B-4304-B408-3C4BDEF345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3894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984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56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89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5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6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7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8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9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2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3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4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5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7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9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21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22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23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3893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3893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3893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893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D65EEB7-AA4B-4304-B408-3C4BDEF345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3894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7984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B8BCCD-CA9A-4A7F-BE5D-92CE0E0893C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99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513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199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513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4199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419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275967411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89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5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6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7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8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9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2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3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4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5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7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9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21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22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23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3893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3893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3893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893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D65EEB7-AA4B-4304-B408-3C4BDEF345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3894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417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89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5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6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7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8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9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2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3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4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5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7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9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21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22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23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3893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3893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3893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893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D65EEB7-AA4B-4304-B408-3C4BDEF345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3894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11231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74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174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74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74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74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74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37F9938-B515-446E-9885-3C4ECE8C1C1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9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89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5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6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7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8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9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2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3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4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5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7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9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21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22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23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3893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3893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3893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893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D65EEB7-AA4B-4304-B408-3C4BDEF345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3894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4329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ACE0E15-3DF4-43D9-91F5-B056359932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6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>
              <a:solidFill>
                <a:srgbClr val="FFFFFF"/>
              </a:solidFill>
            </a:endParaRPr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74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4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174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74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74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74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37F9938-B515-446E-9885-3C4ECE8C1C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3925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3080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th-TH" sz="1800">
                <a:solidFill>
                  <a:srgbClr val="2F1311"/>
                </a:solidFill>
              </a:endParaRPr>
            </a:p>
          </p:txBody>
        </p:sp>
        <p:sp>
          <p:nvSpPr>
            <p:cNvPr id="3081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th-TH" sz="1800">
                <a:solidFill>
                  <a:srgbClr val="2F1311"/>
                </a:solidFill>
              </a:endParaRPr>
            </a:p>
          </p:txBody>
        </p:sp>
        <p:sp>
          <p:nvSpPr>
            <p:cNvPr id="2355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th-TH" sz="1800">
                <a:solidFill>
                  <a:srgbClr val="2F1311"/>
                </a:solidFill>
              </a:endParaRPr>
            </a:p>
          </p:txBody>
        </p:sp>
        <p:grpSp>
          <p:nvGrpSpPr>
            <p:cNvPr id="308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3095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3116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312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3132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th-TH">
                        <a:solidFill>
                          <a:srgbClr val="2F1311"/>
                        </a:solidFill>
                      </a:endParaRPr>
                    </a:p>
                  </p:txBody>
                </p:sp>
                <p:sp>
                  <p:nvSpPr>
                    <p:cNvPr id="313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th-TH">
                        <a:solidFill>
                          <a:srgbClr val="2F1311"/>
                        </a:solidFill>
                      </a:endParaRPr>
                    </a:p>
                  </p:txBody>
                </p:sp>
              </p:grpSp>
              <p:sp>
                <p:nvSpPr>
                  <p:cNvPr id="312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3127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3128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3129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3130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>
                      <a:solidFill>
                        <a:srgbClr val="2F1311"/>
                      </a:solidFill>
                    </a:endParaRPr>
                  </a:p>
                </p:txBody>
              </p:sp>
              <p:sp>
                <p:nvSpPr>
                  <p:cNvPr id="313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>
                      <a:solidFill>
                        <a:srgbClr val="2F1311"/>
                      </a:solidFill>
                    </a:endParaRPr>
                  </a:p>
                </p:txBody>
              </p:sp>
            </p:grpSp>
            <p:pic>
              <p:nvPicPr>
                <p:cNvPr id="3117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18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19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20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21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22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23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24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309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309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9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9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0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0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0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0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0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0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0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0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0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0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1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1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1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1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1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1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3084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2F1311"/>
                </a:solidFill>
              </a:endParaRPr>
            </a:p>
          </p:txBody>
        </p:sp>
        <p:sp>
          <p:nvSpPr>
            <p:cNvPr id="2359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2F1311"/>
                </a:solidFill>
              </a:endParaRPr>
            </a:p>
          </p:txBody>
        </p:sp>
        <p:sp>
          <p:nvSpPr>
            <p:cNvPr id="2360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2F1311"/>
                </a:solidFill>
              </a:endParaRPr>
            </a:p>
          </p:txBody>
        </p:sp>
        <p:sp>
          <p:nvSpPr>
            <p:cNvPr id="3087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2F1311"/>
                </a:solidFill>
              </a:endParaRPr>
            </a:p>
          </p:txBody>
        </p:sp>
        <p:sp>
          <p:nvSpPr>
            <p:cNvPr id="3088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2F1311"/>
                </a:solidFill>
              </a:endParaRPr>
            </a:p>
          </p:txBody>
        </p:sp>
        <p:sp>
          <p:nvSpPr>
            <p:cNvPr id="3089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2F1311"/>
                </a:solidFill>
              </a:endParaRPr>
            </a:p>
          </p:txBody>
        </p:sp>
        <p:sp>
          <p:nvSpPr>
            <p:cNvPr id="3090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2F1311"/>
                </a:solidFill>
              </a:endParaRPr>
            </a:p>
          </p:txBody>
        </p:sp>
        <p:sp>
          <p:nvSpPr>
            <p:cNvPr id="2360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2F1311"/>
                </a:solidFill>
              </a:endParaRPr>
            </a:p>
          </p:txBody>
        </p:sp>
        <p:sp>
          <p:nvSpPr>
            <p:cNvPr id="3092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th-TH" sz="1800">
                <a:solidFill>
                  <a:srgbClr val="2F1311"/>
                </a:solidFill>
              </a:endParaRPr>
            </a:p>
          </p:txBody>
        </p:sp>
        <p:sp>
          <p:nvSpPr>
            <p:cNvPr id="2360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2F1311"/>
                </a:solidFill>
              </a:endParaRPr>
            </a:p>
          </p:txBody>
        </p:sp>
        <p:sp>
          <p:nvSpPr>
            <p:cNvPr id="3094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852 w 21600"/>
                <a:gd name="T1" fmla="*/ 0 h 21600"/>
                <a:gd name="T2" fmla="*/ 432 w 21600"/>
                <a:gd name="T3" fmla="*/ 1 h 21600"/>
                <a:gd name="T4" fmla="*/ 12 w 21600"/>
                <a:gd name="T5" fmla="*/ 0 h 21600"/>
                <a:gd name="T6" fmla="*/ 43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th-TH">
                <a:solidFill>
                  <a:srgbClr val="2F1311"/>
                </a:solidFill>
              </a:endParaRPr>
            </a:p>
          </p:txBody>
        </p:sp>
      </p:grpSp>
      <p:sp>
        <p:nvSpPr>
          <p:cNvPr id="3075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3076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2361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th-TH">
              <a:solidFill>
                <a:srgbClr val="2F1311"/>
              </a:solidFill>
            </a:endParaRPr>
          </a:p>
        </p:txBody>
      </p:sp>
      <p:sp>
        <p:nvSpPr>
          <p:cNvPr id="2361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th-TH">
              <a:solidFill>
                <a:srgbClr val="2F1311"/>
              </a:solidFill>
            </a:endParaRPr>
          </a:p>
        </p:txBody>
      </p:sp>
      <p:sp>
        <p:nvSpPr>
          <p:cNvPr id="2361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5A472EF-B7E4-42F6-B457-E95963D4D0CC}" type="slidenum">
              <a:rPr lang="en-US">
                <a:solidFill>
                  <a:srgbClr val="2F1311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2F13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3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B8BCCD-CA9A-4A7F-BE5D-92CE0E0893C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99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513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4199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199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513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4199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419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19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36971473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19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0240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717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>
              <a:solidFill>
                <a:srgbClr val="FFFFFF"/>
              </a:solidFill>
            </a:endParaRPr>
          </a:p>
        </p:txBody>
      </p:sp>
      <p:grpSp>
        <p:nvGrpSpPr>
          <p:cNvPr id="717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0240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grpSp>
          <p:nvGrpSpPr>
            <p:cNvPr id="718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718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718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719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719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719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241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grpSp>
        <p:nvGrpSpPr>
          <p:cNvPr id="717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717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18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18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18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18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718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10242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717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42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0242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0242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D142EB7-5567-4E42-9DA8-88A5C05DD51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6261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8200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01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02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03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04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th-TH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819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54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54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D2B1702-CB97-40F7-AECF-6B9A61C711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  <p:sp>
        <p:nvSpPr>
          <p:cNvPr id="819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418886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116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B0DBA4D7-883A-4EB7-803C-4C97947A76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4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2" r:id="rId1"/>
    <p:sldLayoutId id="2147484213" r:id="rId2"/>
    <p:sldLayoutId id="2147484214" r:id="rId3"/>
    <p:sldLayoutId id="2147484215" r:id="rId4"/>
    <p:sldLayoutId id="2147484216" r:id="rId5"/>
    <p:sldLayoutId id="2147484217" r:id="rId6"/>
    <p:sldLayoutId id="2147484218" r:id="rId7"/>
    <p:sldLayoutId id="2147484219" r:id="rId8"/>
    <p:sldLayoutId id="2147484220" r:id="rId9"/>
    <p:sldLayoutId id="2147484221" r:id="rId10"/>
    <p:sldLayoutId id="2147484222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>
              <a:solidFill>
                <a:srgbClr val="000000"/>
              </a:solidFill>
            </a:endParaRPr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116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B0DBA4D7-883A-4EB7-803C-4C97947A76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6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89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5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6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7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8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9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2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3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4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5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7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9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21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22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23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3893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3893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3893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893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D65EEB7-AA4B-4304-B408-3C4BDEF345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3894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788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3080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th-TH" sz="1800"/>
            </a:p>
          </p:txBody>
        </p:sp>
        <p:sp>
          <p:nvSpPr>
            <p:cNvPr id="3081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th-TH" sz="1800"/>
            </a:p>
          </p:txBody>
        </p:sp>
        <p:sp>
          <p:nvSpPr>
            <p:cNvPr id="2355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kumimoji="1" lang="th-TH" sz="1800"/>
            </a:p>
          </p:txBody>
        </p:sp>
        <p:grpSp>
          <p:nvGrpSpPr>
            <p:cNvPr id="3083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3095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3116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312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3132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17" y="323"/>
                      <a:ext cx="1231" cy="2560"/>
                    </a:xfrm>
                    <a:custGeom>
                      <a:avLst/>
                      <a:gdLst>
                        <a:gd name="T0" fmla="*/ 337 w 1231"/>
                        <a:gd name="T1" fmla="*/ 283 h 2560"/>
                        <a:gd name="T2" fmla="*/ 415 w 1231"/>
                        <a:gd name="T3" fmla="*/ 115 h 2560"/>
                        <a:gd name="T4" fmla="*/ 583 w 1231"/>
                        <a:gd name="T5" fmla="*/ 7 h 2560"/>
                        <a:gd name="T6" fmla="*/ 895 w 1231"/>
                        <a:gd name="T7" fmla="*/ 61 h 2560"/>
                        <a:gd name="T8" fmla="*/ 1051 w 1231"/>
                        <a:gd name="T9" fmla="*/ 349 h 2560"/>
                        <a:gd name="T10" fmla="*/ 979 w 1231"/>
                        <a:gd name="T11" fmla="*/ 769 h 2560"/>
                        <a:gd name="T12" fmla="*/ 943 w 1231"/>
                        <a:gd name="T13" fmla="*/ 943 h 2560"/>
                        <a:gd name="T14" fmla="*/ 1105 w 1231"/>
                        <a:gd name="T15" fmla="*/ 1075 h 2560"/>
                        <a:gd name="T16" fmla="*/ 1231 w 1231"/>
                        <a:gd name="T17" fmla="*/ 1525 h 2560"/>
                        <a:gd name="T18" fmla="*/ 1123 w 1231"/>
                        <a:gd name="T19" fmla="*/ 1969 h 2560"/>
                        <a:gd name="T20" fmla="*/ 907 w 1231"/>
                        <a:gd name="T21" fmla="*/ 2077 h 2560"/>
                        <a:gd name="T22" fmla="*/ 721 w 1231"/>
                        <a:gd name="T23" fmla="*/ 2059 h 2560"/>
                        <a:gd name="T24" fmla="*/ 655 w 1231"/>
                        <a:gd name="T25" fmla="*/ 2251 h 2560"/>
                        <a:gd name="T26" fmla="*/ 529 w 1231"/>
                        <a:gd name="T27" fmla="*/ 2527 h 2560"/>
                        <a:gd name="T28" fmla="*/ 211 w 1231"/>
                        <a:gd name="T29" fmla="*/ 2509 h 2560"/>
                        <a:gd name="T30" fmla="*/ 31 w 1231"/>
                        <a:gd name="T31" fmla="*/ 2227 h 2560"/>
                        <a:gd name="T32" fmla="*/ 25 w 1231"/>
                        <a:gd name="T33" fmla="*/ 1969 h 2560"/>
                        <a:gd name="T34" fmla="*/ 145 w 1231"/>
                        <a:gd name="T35" fmla="*/ 1651 h 2560"/>
                        <a:gd name="T36" fmla="*/ 259 w 1231"/>
                        <a:gd name="T37" fmla="*/ 1513 h 2560"/>
                        <a:gd name="T38" fmla="*/ 217 w 1231"/>
                        <a:gd name="T39" fmla="*/ 1729 h 2560"/>
                        <a:gd name="T40" fmla="*/ 73 w 1231"/>
                        <a:gd name="T41" fmla="*/ 2023 h 2560"/>
                        <a:gd name="T42" fmla="*/ 169 w 1231"/>
                        <a:gd name="T43" fmla="*/ 2323 h 2560"/>
                        <a:gd name="T44" fmla="*/ 439 w 1231"/>
                        <a:gd name="T45" fmla="*/ 2431 h 2560"/>
                        <a:gd name="T46" fmla="*/ 595 w 1231"/>
                        <a:gd name="T47" fmla="*/ 2227 h 2560"/>
                        <a:gd name="T48" fmla="*/ 577 w 1231"/>
                        <a:gd name="T49" fmla="*/ 1807 h 2560"/>
                        <a:gd name="T50" fmla="*/ 493 w 1231"/>
                        <a:gd name="T51" fmla="*/ 1531 h 2560"/>
                        <a:gd name="T52" fmla="*/ 535 w 1231"/>
                        <a:gd name="T53" fmla="*/ 1459 h 2560"/>
                        <a:gd name="T54" fmla="*/ 625 w 1231"/>
                        <a:gd name="T55" fmla="*/ 1633 h 2560"/>
                        <a:gd name="T56" fmla="*/ 721 w 1231"/>
                        <a:gd name="T57" fmla="*/ 1933 h 2560"/>
                        <a:gd name="T58" fmla="*/ 967 w 1231"/>
                        <a:gd name="T59" fmla="*/ 1963 h 2560"/>
                        <a:gd name="T60" fmla="*/ 1135 w 1231"/>
                        <a:gd name="T61" fmla="*/ 1687 h 2560"/>
                        <a:gd name="T62" fmla="*/ 1117 w 1231"/>
                        <a:gd name="T63" fmla="*/ 1273 h 2560"/>
                        <a:gd name="T64" fmla="*/ 883 w 1231"/>
                        <a:gd name="T65" fmla="*/ 1057 h 2560"/>
                        <a:gd name="T66" fmla="*/ 679 w 1231"/>
                        <a:gd name="T67" fmla="*/ 1129 h 2560"/>
                        <a:gd name="T68" fmla="*/ 577 w 1231"/>
                        <a:gd name="T69" fmla="*/ 1117 h 2560"/>
                        <a:gd name="T70" fmla="*/ 619 w 1231"/>
                        <a:gd name="T71" fmla="*/ 1033 h 2560"/>
                        <a:gd name="T72" fmla="*/ 811 w 1231"/>
                        <a:gd name="T73" fmla="*/ 937 h 2560"/>
                        <a:gd name="T74" fmla="*/ 949 w 1231"/>
                        <a:gd name="T75" fmla="*/ 613 h 2560"/>
                        <a:gd name="T76" fmla="*/ 883 w 1231"/>
                        <a:gd name="T77" fmla="*/ 175 h 2560"/>
                        <a:gd name="T78" fmla="*/ 619 w 1231"/>
                        <a:gd name="T79" fmla="*/ 103 h 2560"/>
                        <a:gd name="T80" fmla="*/ 391 w 1231"/>
                        <a:gd name="T81" fmla="*/ 355 h 2560"/>
                        <a:gd name="T82" fmla="*/ 403 w 1231"/>
                        <a:gd name="T83" fmla="*/ 763 h 2560"/>
                        <a:gd name="T84" fmla="*/ 343 w 1231"/>
                        <a:gd name="T85" fmla="*/ 949 h 2560"/>
                        <a:gd name="T86" fmla="*/ 289 w 1231"/>
                        <a:gd name="T87" fmla="*/ 685 h 2560"/>
                        <a:gd name="T88" fmla="*/ 307 w 1231"/>
                        <a:gd name="T89" fmla="*/ 367 h 2560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</a:gdLst>
                      <a:ahLst/>
                      <a:cxnLst>
                        <a:cxn ang="T90">
                          <a:pos x="T0" y="T1"/>
                        </a:cxn>
                        <a:cxn ang="T91">
                          <a:pos x="T2" y="T3"/>
                        </a:cxn>
                        <a:cxn ang="T92">
                          <a:pos x="T4" y="T5"/>
                        </a:cxn>
                        <a:cxn ang="T93">
                          <a:pos x="T6" y="T7"/>
                        </a:cxn>
                        <a:cxn ang="T94">
                          <a:pos x="T8" y="T9"/>
                        </a:cxn>
                        <a:cxn ang="T95">
                          <a:pos x="T10" y="T11"/>
                        </a:cxn>
                        <a:cxn ang="T96">
                          <a:pos x="T12" y="T13"/>
                        </a:cxn>
                        <a:cxn ang="T97">
                          <a:pos x="T14" y="T15"/>
                        </a:cxn>
                        <a:cxn ang="T98">
                          <a:pos x="T16" y="T17"/>
                        </a:cxn>
                        <a:cxn ang="T99">
                          <a:pos x="T18" y="T19"/>
                        </a:cxn>
                        <a:cxn ang="T100">
                          <a:pos x="T20" y="T21"/>
                        </a:cxn>
                        <a:cxn ang="T101">
                          <a:pos x="T22" y="T23"/>
                        </a:cxn>
                        <a:cxn ang="T102">
                          <a:pos x="T24" y="T25"/>
                        </a:cxn>
                        <a:cxn ang="T103">
                          <a:pos x="T26" y="T27"/>
                        </a:cxn>
                        <a:cxn ang="T104">
                          <a:pos x="T28" y="T29"/>
                        </a:cxn>
                        <a:cxn ang="T105">
                          <a:pos x="T30" y="T31"/>
                        </a:cxn>
                        <a:cxn ang="T106">
                          <a:pos x="T32" y="T33"/>
                        </a:cxn>
                        <a:cxn ang="T107">
                          <a:pos x="T34" y="T35"/>
                        </a:cxn>
                        <a:cxn ang="T108">
                          <a:pos x="T36" y="T37"/>
                        </a:cxn>
                        <a:cxn ang="T109">
                          <a:pos x="T38" y="T39"/>
                        </a:cxn>
                        <a:cxn ang="T110">
                          <a:pos x="T40" y="T41"/>
                        </a:cxn>
                        <a:cxn ang="T111">
                          <a:pos x="T42" y="T43"/>
                        </a:cxn>
                        <a:cxn ang="T112">
                          <a:pos x="T44" y="T45"/>
                        </a:cxn>
                        <a:cxn ang="T113">
                          <a:pos x="T46" y="T47"/>
                        </a:cxn>
                        <a:cxn ang="T114">
                          <a:pos x="T48" y="T49"/>
                        </a:cxn>
                        <a:cxn ang="T115">
                          <a:pos x="T50" y="T51"/>
                        </a:cxn>
                        <a:cxn ang="T116">
                          <a:pos x="T52" y="T53"/>
                        </a:cxn>
                        <a:cxn ang="T117">
                          <a:pos x="T54" y="T55"/>
                        </a:cxn>
                        <a:cxn ang="T118">
                          <a:pos x="T56" y="T57"/>
                        </a:cxn>
                        <a:cxn ang="T119">
                          <a:pos x="T58" y="T59"/>
                        </a:cxn>
                        <a:cxn ang="T120">
                          <a:pos x="T60" y="T61"/>
                        </a:cxn>
                        <a:cxn ang="T121">
                          <a:pos x="T62" y="T63"/>
                        </a:cxn>
                        <a:cxn ang="T122">
                          <a:pos x="T64" y="T65"/>
                        </a:cxn>
                        <a:cxn ang="T123">
                          <a:pos x="T66" y="T67"/>
                        </a:cxn>
                        <a:cxn ang="T124">
                          <a:pos x="T68" y="T69"/>
                        </a:cxn>
                        <a:cxn ang="T125">
                          <a:pos x="T70" y="T71"/>
                        </a:cxn>
                        <a:cxn ang="T126">
                          <a:pos x="T72" y="T73"/>
                        </a:cxn>
                        <a:cxn ang="T127">
                          <a:pos x="T74" y="T75"/>
                        </a:cxn>
                        <a:cxn ang="T128">
                          <a:pos x="T76" y="T77"/>
                        </a:cxn>
                        <a:cxn ang="T129">
                          <a:pos x="T78" y="T79"/>
                        </a:cxn>
                        <a:cxn ang="T130">
                          <a:pos x="T80" y="T81"/>
                        </a:cxn>
                        <a:cxn ang="T131">
                          <a:pos x="T82" y="T83"/>
                        </a:cxn>
                        <a:cxn ang="T132">
                          <a:pos x="T84" y="T85"/>
                        </a:cxn>
                        <a:cxn ang="T133">
                          <a:pos x="T86" y="T87"/>
                        </a:cxn>
                        <a:cxn ang="T134">
                          <a:pos x="T88" y="T89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313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57" y="376"/>
                      <a:ext cx="865" cy="2071"/>
                    </a:xfrm>
                    <a:custGeom>
                      <a:avLst/>
                      <a:gdLst>
                        <a:gd name="T0" fmla="*/ 785 w 865"/>
                        <a:gd name="T1" fmla="*/ 530 h 2071"/>
                        <a:gd name="T2" fmla="*/ 797 w 865"/>
                        <a:gd name="T3" fmla="*/ 350 h 2071"/>
                        <a:gd name="T4" fmla="*/ 863 w 865"/>
                        <a:gd name="T5" fmla="*/ 206 h 2071"/>
                        <a:gd name="T6" fmla="*/ 809 w 865"/>
                        <a:gd name="T7" fmla="*/ 218 h 2071"/>
                        <a:gd name="T8" fmla="*/ 749 w 865"/>
                        <a:gd name="T9" fmla="*/ 218 h 2071"/>
                        <a:gd name="T10" fmla="*/ 683 w 865"/>
                        <a:gd name="T11" fmla="*/ 116 h 2071"/>
                        <a:gd name="T12" fmla="*/ 611 w 865"/>
                        <a:gd name="T13" fmla="*/ 32 h 2071"/>
                        <a:gd name="T14" fmla="*/ 509 w 865"/>
                        <a:gd name="T15" fmla="*/ 2 h 2071"/>
                        <a:gd name="T16" fmla="*/ 407 w 865"/>
                        <a:gd name="T17" fmla="*/ 20 h 2071"/>
                        <a:gd name="T18" fmla="*/ 281 w 865"/>
                        <a:gd name="T19" fmla="*/ 74 h 2071"/>
                        <a:gd name="T20" fmla="*/ 173 w 865"/>
                        <a:gd name="T21" fmla="*/ 206 h 2071"/>
                        <a:gd name="T22" fmla="*/ 119 w 865"/>
                        <a:gd name="T23" fmla="*/ 404 h 2071"/>
                        <a:gd name="T24" fmla="*/ 131 w 865"/>
                        <a:gd name="T25" fmla="*/ 590 h 2071"/>
                        <a:gd name="T26" fmla="*/ 173 w 865"/>
                        <a:gd name="T27" fmla="*/ 782 h 2071"/>
                        <a:gd name="T28" fmla="*/ 197 w 865"/>
                        <a:gd name="T29" fmla="*/ 884 h 2071"/>
                        <a:gd name="T30" fmla="*/ 167 w 865"/>
                        <a:gd name="T31" fmla="*/ 986 h 2071"/>
                        <a:gd name="T32" fmla="*/ 65 w 865"/>
                        <a:gd name="T33" fmla="*/ 1124 h 2071"/>
                        <a:gd name="T34" fmla="*/ 17 w 865"/>
                        <a:gd name="T35" fmla="*/ 1298 h 2071"/>
                        <a:gd name="T36" fmla="*/ 5 w 865"/>
                        <a:gd name="T37" fmla="*/ 1550 h 2071"/>
                        <a:gd name="T38" fmla="*/ 47 w 865"/>
                        <a:gd name="T39" fmla="*/ 1748 h 2071"/>
                        <a:gd name="T40" fmla="*/ 131 w 865"/>
                        <a:gd name="T41" fmla="*/ 1898 h 2071"/>
                        <a:gd name="T42" fmla="*/ 299 w 865"/>
                        <a:gd name="T43" fmla="*/ 1988 h 2071"/>
                        <a:gd name="T44" fmla="*/ 425 w 865"/>
                        <a:gd name="T45" fmla="*/ 1982 h 2071"/>
                        <a:gd name="T46" fmla="*/ 467 w 865"/>
                        <a:gd name="T47" fmla="*/ 1994 h 2071"/>
                        <a:gd name="T48" fmla="*/ 497 w 865"/>
                        <a:gd name="T49" fmla="*/ 2066 h 2071"/>
                        <a:gd name="T50" fmla="*/ 497 w 865"/>
                        <a:gd name="T51" fmla="*/ 1964 h 2071"/>
                        <a:gd name="T52" fmla="*/ 557 w 865"/>
                        <a:gd name="T53" fmla="*/ 1778 h 2071"/>
                        <a:gd name="T54" fmla="*/ 617 w 865"/>
                        <a:gd name="T55" fmla="*/ 1658 h 2071"/>
                        <a:gd name="T56" fmla="*/ 581 w 865"/>
                        <a:gd name="T57" fmla="*/ 1700 h 2071"/>
                        <a:gd name="T58" fmla="*/ 515 w 865"/>
                        <a:gd name="T59" fmla="*/ 1820 h 2071"/>
                        <a:gd name="T60" fmla="*/ 407 w 865"/>
                        <a:gd name="T61" fmla="*/ 1904 h 2071"/>
                        <a:gd name="T62" fmla="*/ 269 w 865"/>
                        <a:gd name="T63" fmla="*/ 1898 h 2071"/>
                        <a:gd name="T64" fmla="*/ 179 w 865"/>
                        <a:gd name="T65" fmla="*/ 1814 h 2071"/>
                        <a:gd name="T66" fmla="*/ 113 w 865"/>
                        <a:gd name="T67" fmla="*/ 1640 h 2071"/>
                        <a:gd name="T68" fmla="*/ 107 w 865"/>
                        <a:gd name="T69" fmla="*/ 1394 h 2071"/>
                        <a:gd name="T70" fmla="*/ 137 w 865"/>
                        <a:gd name="T71" fmla="*/ 1190 h 2071"/>
                        <a:gd name="T72" fmla="*/ 203 w 865"/>
                        <a:gd name="T73" fmla="*/ 1070 h 2071"/>
                        <a:gd name="T74" fmla="*/ 323 w 865"/>
                        <a:gd name="T75" fmla="*/ 1022 h 2071"/>
                        <a:gd name="T76" fmla="*/ 509 w 865"/>
                        <a:gd name="T77" fmla="*/ 1076 h 2071"/>
                        <a:gd name="T78" fmla="*/ 611 w 865"/>
                        <a:gd name="T79" fmla="*/ 1124 h 2071"/>
                        <a:gd name="T80" fmla="*/ 665 w 865"/>
                        <a:gd name="T81" fmla="*/ 1100 h 2071"/>
                        <a:gd name="T82" fmla="*/ 659 w 865"/>
                        <a:gd name="T83" fmla="*/ 1046 h 2071"/>
                        <a:gd name="T84" fmla="*/ 611 w 865"/>
                        <a:gd name="T85" fmla="*/ 1004 h 2071"/>
                        <a:gd name="T86" fmla="*/ 497 w 865"/>
                        <a:gd name="T87" fmla="*/ 980 h 2071"/>
                        <a:gd name="T88" fmla="*/ 323 w 865"/>
                        <a:gd name="T89" fmla="*/ 896 h 2071"/>
                        <a:gd name="T90" fmla="*/ 233 w 865"/>
                        <a:gd name="T91" fmla="*/ 680 h 2071"/>
                        <a:gd name="T92" fmla="*/ 209 w 865"/>
                        <a:gd name="T93" fmla="*/ 416 h 2071"/>
                        <a:gd name="T94" fmla="*/ 317 w 865"/>
                        <a:gd name="T95" fmla="*/ 170 h 2071"/>
                        <a:gd name="T96" fmla="*/ 485 w 865"/>
                        <a:gd name="T97" fmla="*/ 110 h 2071"/>
                        <a:gd name="T98" fmla="*/ 617 w 865"/>
                        <a:gd name="T99" fmla="*/ 164 h 2071"/>
                        <a:gd name="T100" fmla="*/ 707 w 865"/>
                        <a:gd name="T101" fmla="*/ 290 h 2071"/>
                        <a:gd name="T102" fmla="*/ 737 w 865"/>
                        <a:gd name="T103" fmla="*/ 428 h 2071"/>
                        <a:gd name="T104" fmla="*/ 773 w 865"/>
                        <a:gd name="T105" fmla="*/ 602 h 2071"/>
                        <a:gd name="T106" fmla="*/ 809 w 865"/>
                        <a:gd name="T107" fmla="*/ 584 h 2071"/>
                        <a:gd name="T108" fmla="*/ 785 w 865"/>
                        <a:gd name="T109" fmla="*/ 530 h 2071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</a:gdLst>
                      <a:ahLst/>
                      <a:cxnLst>
                        <a:cxn ang="T110">
                          <a:pos x="T0" y="T1"/>
                        </a:cxn>
                        <a:cxn ang="T111">
                          <a:pos x="T2" y="T3"/>
                        </a:cxn>
                        <a:cxn ang="T112">
                          <a:pos x="T4" y="T5"/>
                        </a:cxn>
                        <a:cxn ang="T113">
                          <a:pos x="T6" y="T7"/>
                        </a:cxn>
                        <a:cxn ang="T114">
                          <a:pos x="T8" y="T9"/>
                        </a:cxn>
                        <a:cxn ang="T115">
                          <a:pos x="T10" y="T11"/>
                        </a:cxn>
                        <a:cxn ang="T116">
                          <a:pos x="T12" y="T13"/>
                        </a:cxn>
                        <a:cxn ang="T117">
                          <a:pos x="T14" y="T15"/>
                        </a:cxn>
                        <a:cxn ang="T118">
                          <a:pos x="T16" y="T17"/>
                        </a:cxn>
                        <a:cxn ang="T119">
                          <a:pos x="T18" y="T19"/>
                        </a:cxn>
                        <a:cxn ang="T120">
                          <a:pos x="T20" y="T21"/>
                        </a:cxn>
                        <a:cxn ang="T121">
                          <a:pos x="T22" y="T23"/>
                        </a:cxn>
                        <a:cxn ang="T122">
                          <a:pos x="T24" y="T25"/>
                        </a:cxn>
                        <a:cxn ang="T123">
                          <a:pos x="T26" y="T27"/>
                        </a:cxn>
                        <a:cxn ang="T124">
                          <a:pos x="T28" y="T29"/>
                        </a:cxn>
                        <a:cxn ang="T125">
                          <a:pos x="T30" y="T31"/>
                        </a:cxn>
                        <a:cxn ang="T126">
                          <a:pos x="T32" y="T33"/>
                        </a:cxn>
                        <a:cxn ang="T127">
                          <a:pos x="T34" y="T35"/>
                        </a:cxn>
                        <a:cxn ang="T128">
                          <a:pos x="T36" y="T37"/>
                        </a:cxn>
                        <a:cxn ang="T129">
                          <a:pos x="T38" y="T39"/>
                        </a:cxn>
                        <a:cxn ang="T130">
                          <a:pos x="T40" y="T41"/>
                        </a:cxn>
                        <a:cxn ang="T131">
                          <a:pos x="T42" y="T43"/>
                        </a:cxn>
                        <a:cxn ang="T132">
                          <a:pos x="T44" y="T45"/>
                        </a:cxn>
                        <a:cxn ang="T133">
                          <a:pos x="T46" y="T47"/>
                        </a:cxn>
                        <a:cxn ang="T134">
                          <a:pos x="T48" y="T49"/>
                        </a:cxn>
                        <a:cxn ang="T135">
                          <a:pos x="T50" y="T51"/>
                        </a:cxn>
                        <a:cxn ang="T136">
                          <a:pos x="T52" y="T53"/>
                        </a:cxn>
                        <a:cxn ang="T137">
                          <a:pos x="T54" y="T55"/>
                        </a:cxn>
                        <a:cxn ang="T138">
                          <a:pos x="T56" y="T57"/>
                        </a:cxn>
                        <a:cxn ang="T139">
                          <a:pos x="T58" y="T59"/>
                        </a:cxn>
                        <a:cxn ang="T140">
                          <a:pos x="T60" y="T61"/>
                        </a:cxn>
                        <a:cxn ang="T141">
                          <a:pos x="T62" y="T63"/>
                        </a:cxn>
                        <a:cxn ang="T142">
                          <a:pos x="T64" y="T65"/>
                        </a:cxn>
                        <a:cxn ang="T143">
                          <a:pos x="T66" y="T67"/>
                        </a:cxn>
                        <a:cxn ang="T144">
                          <a:pos x="T68" y="T69"/>
                        </a:cxn>
                        <a:cxn ang="T145">
                          <a:pos x="T70" y="T71"/>
                        </a:cxn>
                        <a:cxn ang="T146">
                          <a:pos x="T72" y="T73"/>
                        </a:cxn>
                        <a:cxn ang="T147">
                          <a:pos x="T74" y="T75"/>
                        </a:cxn>
                        <a:cxn ang="T148">
                          <a:pos x="T76" y="T77"/>
                        </a:cxn>
                        <a:cxn ang="T149">
                          <a:pos x="T78" y="T79"/>
                        </a:cxn>
                        <a:cxn ang="T150">
                          <a:pos x="T80" y="T81"/>
                        </a:cxn>
                        <a:cxn ang="T151">
                          <a:pos x="T82" y="T83"/>
                        </a:cxn>
                        <a:cxn ang="T152">
                          <a:pos x="T84" y="T85"/>
                        </a:cxn>
                        <a:cxn ang="T153">
                          <a:pos x="T86" y="T87"/>
                        </a:cxn>
                        <a:cxn ang="T154">
                          <a:pos x="T88" y="T89"/>
                        </a:cxn>
                        <a:cxn ang="T155">
                          <a:pos x="T90" y="T91"/>
                        </a:cxn>
                        <a:cxn ang="T156">
                          <a:pos x="T92" y="T93"/>
                        </a:cxn>
                        <a:cxn ang="T157">
                          <a:pos x="T94" y="T95"/>
                        </a:cxn>
                        <a:cxn ang="T158">
                          <a:pos x="T96" y="T97"/>
                        </a:cxn>
                        <a:cxn ang="T159">
                          <a:pos x="T98" y="T99"/>
                        </a:cxn>
                        <a:cxn ang="T160">
                          <a:pos x="T100" y="T101"/>
                        </a:cxn>
                        <a:cxn ang="T161">
                          <a:pos x="T102" y="T103"/>
                        </a:cxn>
                        <a:cxn ang="T162">
                          <a:pos x="T104" y="T105"/>
                        </a:cxn>
                        <a:cxn ang="T163">
                          <a:pos x="T106" y="T107"/>
                        </a:cxn>
                        <a:cxn ang="T164">
                          <a:pos x="T108" y="T109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th-TH"/>
                    </a:p>
                  </p:txBody>
                </p:sp>
              </p:grpSp>
              <p:sp>
                <p:nvSpPr>
                  <p:cNvPr id="312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428"/>
                    <a:ext cx="168" cy="246"/>
                  </a:xfrm>
                  <a:prstGeom prst="ellipse">
                    <a:avLst/>
                  </a:pr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3127" name="Freeform 13"/>
                  <p:cNvSpPr>
                    <a:spLocks/>
                  </p:cNvSpPr>
                  <p:nvPr/>
                </p:nvSpPr>
                <p:spPr bwMode="auto">
                  <a:xfrm>
                    <a:off x="2595" y="741"/>
                    <a:ext cx="266" cy="521"/>
                  </a:xfrm>
                  <a:custGeom>
                    <a:avLst/>
                    <a:gdLst>
                      <a:gd name="T0" fmla="*/ 3 w 266"/>
                      <a:gd name="T1" fmla="*/ 483 h 521"/>
                      <a:gd name="T2" fmla="*/ 27 w 266"/>
                      <a:gd name="T3" fmla="*/ 273 h 521"/>
                      <a:gd name="T4" fmla="*/ 111 w 266"/>
                      <a:gd name="T5" fmla="*/ 45 h 521"/>
                      <a:gd name="T6" fmla="*/ 183 w 266"/>
                      <a:gd name="T7" fmla="*/ 3 h 521"/>
                      <a:gd name="T8" fmla="*/ 237 w 266"/>
                      <a:gd name="T9" fmla="*/ 39 h 521"/>
                      <a:gd name="T10" fmla="*/ 261 w 266"/>
                      <a:gd name="T11" fmla="*/ 129 h 521"/>
                      <a:gd name="T12" fmla="*/ 207 w 266"/>
                      <a:gd name="T13" fmla="*/ 273 h 521"/>
                      <a:gd name="T14" fmla="*/ 105 w 266"/>
                      <a:gd name="T15" fmla="*/ 477 h 521"/>
                      <a:gd name="T16" fmla="*/ 45 w 266"/>
                      <a:gd name="T17" fmla="*/ 501 h 521"/>
                      <a:gd name="T18" fmla="*/ 3 w 266"/>
                      <a:gd name="T19" fmla="*/ 483 h 52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3128" name="Freeform 14"/>
                  <p:cNvSpPr>
                    <a:spLocks/>
                  </p:cNvSpPr>
                  <p:nvPr/>
                </p:nvSpPr>
                <p:spPr bwMode="auto">
                  <a:xfrm>
                    <a:off x="2672" y="1593"/>
                    <a:ext cx="392" cy="340"/>
                  </a:xfrm>
                  <a:custGeom>
                    <a:avLst/>
                    <a:gdLst>
                      <a:gd name="T0" fmla="*/ 100 w 392"/>
                      <a:gd name="T1" fmla="*/ 201 h 340"/>
                      <a:gd name="T2" fmla="*/ 16 w 392"/>
                      <a:gd name="T3" fmla="*/ 87 h 340"/>
                      <a:gd name="T4" fmla="*/ 4 w 392"/>
                      <a:gd name="T5" fmla="*/ 45 h 340"/>
                      <a:gd name="T6" fmla="*/ 28 w 392"/>
                      <a:gd name="T7" fmla="*/ 3 h 340"/>
                      <a:gd name="T8" fmla="*/ 130 w 392"/>
                      <a:gd name="T9" fmla="*/ 27 h 340"/>
                      <a:gd name="T10" fmla="*/ 250 w 392"/>
                      <a:gd name="T11" fmla="*/ 75 h 340"/>
                      <a:gd name="T12" fmla="*/ 364 w 392"/>
                      <a:gd name="T13" fmla="*/ 159 h 340"/>
                      <a:gd name="T14" fmla="*/ 388 w 392"/>
                      <a:gd name="T15" fmla="*/ 273 h 340"/>
                      <a:gd name="T16" fmla="*/ 340 w 392"/>
                      <a:gd name="T17" fmla="*/ 333 h 340"/>
                      <a:gd name="T18" fmla="*/ 244 w 392"/>
                      <a:gd name="T19" fmla="*/ 315 h 340"/>
                      <a:gd name="T20" fmla="*/ 100 w 392"/>
                      <a:gd name="T21" fmla="*/ 201 h 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3129" name="Freeform 15"/>
                  <p:cNvSpPr>
                    <a:spLocks/>
                  </p:cNvSpPr>
                  <p:nvPr/>
                </p:nvSpPr>
                <p:spPr bwMode="auto">
                  <a:xfrm>
                    <a:off x="2412" y="1929"/>
                    <a:ext cx="151" cy="558"/>
                  </a:xfrm>
                  <a:custGeom>
                    <a:avLst/>
                    <a:gdLst>
                      <a:gd name="T0" fmla="*/ 18 w 151"/>
                      <a:gd name="T1" fmla="*/ 165 h 558"/>
                      <a:gd name="T2" fmla="*/ 42 w 151"/>
                      <a:gd name="T3" fmla="*/ 39 h 558"/>
                      <a:gd name="T4" fmla="*/ 66 w 151"/>
                      <a:gd name="T5" fmla="*/ 3 h 558"/>
                      <a:gd name="T6" fmla="*/ 108 w 151"/>
                      <a:gd name="T7" fmla="*/ 27 h 558"/>
                      <a:gd name="T8" fmla="*/ 138 w 151"/>
                      <a:gd name="T9" fmla="*/ 165 h 558"/>
                      <a:gd name="T10" fmla="*/ 144 w 151"/>
                      <a:gd name="T11" fmla="*/ 423 h 558"/>
                      <a:gd name="T12" fmla="*/ 96 w 151"/>
                      <a:gd name="T13" fmla="*/ 543 h 558"/>
                      <a:gd name="T14" fmla="*/ 24 w 151"/>
                      <a:gd name="T15" fmla="*/ 513 h 558"/>
                      <a:gd name="T16" fmla="*/ 0 w 151"/>
                      <a:gd name="T17" fmla="*/ 315 h 558"/>
                      <a:gd name="T18" fmla="*/ 18 w 151"/>
                      <a:gd name="T19" fmla="*/ 165 h 5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3130" name="Freeform 16"/>
                  <p:cNvSpPr>
                    <a:spLocks/>
                  </p:cNvSpPr>
                  <p:nvPr/>
                </p:nvSpPr>
                <p:spPr bwMode="auto">
                  <a:xfrm>
                    <a:off x="1907" y="1589"/>
                    <a:ext cx="392" cy="253"/>
                  </a:xfrm>
                  <a:custGeom>
                    <a:avLst/>
                    <a:gdLst>
                      <a:gd name="T0" fmla="*/ 175 w 392"/>
                      <a:gd name="T1" fmla="*/ 61 h 253"/>
                      <a:gd name="T2" fmla="*/ 307 w 392"/>
                      <a:gd name="T3" fmla="*/ 19 h 253"/>
                      <a:gd name="T4" fmla="*/ 367 w 392"/>
                      <a:gd name="T5" fmla="*/ 7 h 253"/>
                      <a:gd name="T6" fmla="*/ 385 w 392"/>
                      <a:gd name="T7" fmla="*/ 61 h 253"/>
                      <a:gd name="T8" fmla="*/ 325 w 392"/>
                      <a:gd name="T9" fmla="*/ 133 h 253"/>
                      <a:gd name="T10" fmla="*/ 193 w 392"/>
                      <a:gd name="T11" fmla="*/ 223 h 253"/>
                      <a:gd name="T12" fmla="*/ 37 w 392"/>
                      <a:gd name="T13" fmla="*/ 247 h 253"/>
                      <a:gd name="T14" fmla="*/ 1 w 392"/>
                      <a:gd name="T15" fmla="*/ 187 h 253"/>
                      <a:gd name="T16" fmla="*/ 43 w 392"/>
                      <a:gd name="T17" fmla="*/ 115 h 253"/>
                      <a:gd name="T18" fmla="*/ 175 w 392"/>
                      <a:gd name="T19" fmla="*/ 61 h 2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  <p:sp>
                <p:nvSpPr>
                  <p:cNvPr id="3131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0"/>
                    <a:ext cx="238" cy="386"/>
                  </a:xfrm>
                  <a:custGeom>
                    <a:avLst/>
                    <a:gdLst>
                      <a:gd name="T0" fmla="*/ 78 w 238"/>
                      <a:gd name="T1" fmla="*/ 270 h 386"/>
                      <a:gd name="T2" fmla="*/ 24 w 238"/>
                      <a:gd name="T3" fmla="*/ 192 h 386"/>
                      <a:gd name="T4" fmla="*/ 0 w 238"/>
                      <a:gd name="T5" fmla="*/ 96 h 386"/>
                      <a:gd name="T6" fmla="*/ 24 w 238"/>
                      <a:gd name="T7" fmla="*/ 12 h 386"/>
                      <a:gd name="T8" fmla="*/ 120 w 238"/>
                      <a:gd name="T9" fmla="*/ 24 h 386"/>
                      <a:gd name="T10" fmla="*/ 180 w 238"/>
                      <a:gd name="T11" fmla="*/ 132 h 386"/>
                      <a:gd name="T12" fmla="*/ 234 w 238"/>
                      <a:gd name="T13" fmla="*/ 306 h 386"/>
                      <a:gd name="T14" fmla="*/ 204 w 238"/>
                      <a:gd name="T15" fmla="*/ 378 h 386"/>
                      <a:gd name="T16" fmla="*/ 168 w 238"/>
                      <a:gd name="T17" fmla="*/ 354 h 386"/>
                      <a:gd name="T18" fmla="*/ 78 w 238"/>
                      <a:gd name="T19" fmla="*/ 270 h 38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th-TH"/>
                  </a:p>
                </p:txBody>
              </p:sp>
            </p:grpSp>
            <p:pic>
              <p:nvPicPr>
                <p:cNvPr id="3117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18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19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20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21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22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23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24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3096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3097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98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099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00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01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02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03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04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05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06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07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08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09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10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11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12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13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14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3115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3084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>
                <a:gd name="T0" fmla="*/ 372 w 750"/>
                <a:gd name="T1" fmla="*/ 154 h 1222"/>
                <a:gd name="T2" fmla="*/ 378 w 750"/>
                <a:gd name="T3" fmla="*/ 412 h 1222"/>
                <a:gd name="T4" fmla="*/ 312 w 750"/>
                <a:gd name="T5" fmla="*/ 724 h 1222"/>
                <a:gd name="T6" fmla="*/ 138 w 750"/>
                <a:gd name="T7" fmla="*/ 928 h 1222"/>
                <a:gd name="T8" fmla="*/ 0 w 750"/>
                <a:gd name="T9" fmla="*/ 976 h 1222"/>
                <a:gd name="T10" fmla="*/ 0 w 750"/>
                <a:gd name="T11" fmla="*/ 1222 h 1222"/>
                <a:gd name="T12" fmla="*/ 750 w 750"/>
                <a:gd name="T13" fmla="*/ 1222 h 1222"/>
                <a:gd name="T14" fmla="*/ 750 w 750"/>
                <a:gd name="T15" fmla="*/ 178 h 1222"/>
                <a:gd name="T16" fmla="*/ 372 w 750"/>
                <a:gd name="T17" fmla="*/ 154 h 12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3599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>
                <a:gd name="T0" fmla="*/ 0 w 768"/>
                <a:gd name="T1" fmla="*/ 1260 h 1260"/>
                <a:gd name="T2" fmla="*/ 0 w 768"/>
                <a:gd name="T3" fmla="*/ 1134 h 1260"/>
                <a:gd name="T4" fmla="*/ 210 w 768"/>
                <a:gd name="T5" fmla="*/ 1032 h 1260"/>
                <a:gd name="T6" fmla="*/ 324 w 768"/>
                <a:gd name="T7" fmla="*/ 918 h 1260"/>
                <a:gd name="T8" fmla="*/ 414 w 768"/>
                <a:gd name="T9" fmla="*/ 714 h 1260"/>
                <a:gd name="T10" fmla="*/ 450 w 768"/>
                <a:gd name="T11" fmla="*/ 456 h 1260"/>
                <a:gd name="T12" fmla="*/ 438 w 768"/>
                <a:gd name="T13" fmla="*/ 258 h 1260"/>
                <a:gd name="T14" fmla="*/ 684 w 768"/>
                <a:gd name="T15" fmla="*/ 0 h 1260"/>
                <a:gd name="T16" fmla="*/ 768 w 768"/>
                <a:gd name="T17" fmla="*/ 18 h 1260"/>
                <a:gd name="T18" fmla="*/ 768 w 768"/>
                <a:gd name="T19" fmla="*/ 1254 h 1260"/>
                <a:gd name="T20" fmla="*/ 0 w 768"/>
                <a:gd name="T21" fmla="*/ 1260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3600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>
                <a:gd name="T0" fmla="*/ 550 w 776"/>
                <a:gd name="T1" fmla="*/ 115 h 2543"/>
                <a:gd name="T2" fmla="*/ 460 w 776"/>
                <a:gd name="T3" fmla="*/ 529 h 2543"/>
                <a:gd name="T4" fmla="*/ 298 w 776"/>
                <a:gd name="T5" fmla="*/ 925 h 2543"/>
                <a:gd name="T6" fmla="*/ 76 w 776"/>
                <a:gd name="T7" fmla="*/ 1267 h 2543"/>
                <a:gd name="T8" fmla="*/ 4 w 776"/>
                <a:gd name="T9" fmla="*/ 1339 h 2543"/>
                <a:gd name="T10" fmla="*/ 100 w 776"/>
                <a:gd name="T11" fmla="*/ 1351 h 2543"/>
                <a:gd name="T12" fmla="*/ 286 w 776"/>
                <a:gd name="T13" fmla="*/ 1399 h 2543"/>
                <a:gd name="T14" fmla="*/ 394 w 776"/>
                <a:gd name="T15" fmla="*/ 1525 h 2543"/>
                <a:gd name="T16" fmla="*/ 478 w 776"/>
                <a:gd name="T17" fmla="*/ 1705 h 2543"/>
                <a:gd name="T18" fmla="*/ 478 w 776"/>
                <a:gd name="T19" fmla="*/ 1969 h 2543"/>
                <a:gd name="T20" fmla="*/ 370 w 776"/>
                <a:gd name="T21" fmla="*/ 2263 h 2543"/>
                <a:gd name="T22" fmla="*/ 124 w 776"/>
                <a:gd name="T23" fmla="*/ 2479 h 2543"/>
                <a:gd name="T24" fmla="*/ 22 w 776"/>
                <a:gd name="T25" fmla="*/ 2515 h 2543"/>
                <a:gd name="T26" fmla="*/ 196 w 776"/>
                <a:gd name="T27" fmla="*/ 2533 h 2543"/>
                <a:gd name="T28" fmla="*/ 388 w 776"/>
                <a:gd name="T29" fmla="*/ 2455 h 2543"/>
                <a:gd name="T30" fmla="*/ 502 w 776"/>
                <a:gd name="T31" fmla="*/ 2299 h 2543"/>
                <a:gd name="T32" fmla="*/ 598 w 776"/>
                <a:gd name="T33" fmla="*/ 2197 h 2543"/>
                <a:gd name="T34" fmla="*/ 694 w 776"/>
                <a:gd name="T35" fmla="*/ 2197 h 2543"/>
                <a:gd name="T36" fmla="*/ 742 w 776"/>
                <a:gd name="T37" fmla="*/ 2230 h 2543"/>
                <a:gd name="T38" fmla="*/ 712 w 776"/>
                <a:gd name="T39" fmla="*/ 2137 h 2543"/>
                <a:gd name="T40" fmla="*/ 664 w 776"/>
                <a:gd name="T41" fmla="*/ 1807 h 2543"/>
                <a:gd name="T42" fmla="*/ 670 w 776"/>
                <a:gd name="T43" fmla="*/ 1561 h 2543"/>
                <a:gd name="T44" fmla="*/ 718 w 776"/>
                <a:gd name="T45" fmla="*/ 1393 h 2543"/>
                <a:gd name="T46" fmla="*/ 748 w 776"/>
                <a:gd name="T47" fmla="*/ 1219 h 2543"/>
                <a:gd name="T48" fmla="*/ 550 w 776"/>
                <a:gd name="T49" fmla="*/ 115 h 2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087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>
                <a:gd name="T0" fmla="*/ 486 w 617"/>
                <a:gd name="T1" fmla="*/ 3 h 1376"/>
                <a:gd name="T2" fmla="*/ 402 w 617"/>
                <a:gd name="T3" fmla="*/ 381 h 1376"/>
                <a:gd name="T4" fmla="*/ 216 w 617"/>
                <a:gd name="T5" fmla="*/ 777 h 1376"/>
                <a:gd name="T6" fmla="*/ 0 w 617"/>
                <a:gd name="T7" fmla="*/ 1119 h 1376"/>
                <a:gd name="T8" fmla="*/ 102 w 617"/>
                <a:gd name="T9" fmla="*/ 1101 h 1376"/>
                <a:gd name="T10" fmla="*/ 282 w 617"/>
                <a:gd name="T11" fmla="*/ 1119 h 1376"/>
                <a:gd name="T12" fmla="*/ 378 w 617"/>
                <a:gd name="T13" fmla="*/ 1185 h 1376"/>
                <a:gd name="T14" fmla="*/ 432 w 617"/>
                <a:gd name="T15" fmla="*/ 1269 h 1376"/>
                <a:gd name="T16" fmla="*/ 444 w 617"/>
                <a:gd name="T17" fmla="*/ 1365 h 1376"/>
                <a:gd name="T18" fmla="*/ 498 w 617"/>
                <a:gd name="T19" fmla="*/ 1203 h 1376"/>
                <a:gd name="T20" fmla="*/ 564 w 617"/>
                <a:gd name="T21" fmla="*/ 825 h 1376"/>
                <a:gd name="T22" fmla="*/ 606 w 617"/>
                <a:gd name="T23" fmla="*/ 363 h 1376"/>
                <a:gd name="T24" fmla="*/ 486 w 617"/>
                <a:gd name="T25" fmla="*/ 3 h 137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088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>
                <a:gd name="T0" fmla="*/ 42 w 576"/>
                <a:gd name="T1" fmla="*/ 61 h 3180"/>
                <a:gd name="T2" fmla="*/ 156 w 576"/>
                <a:gd name="T3" fmla="*/ 517 h 3180"/>
                <a:gd name="T4" fmla="*/ 288 w 576"/>
                <a:gd name="T5" fmla="*/ 991 h 3180"/>
                <a:gd name="T6" fmla="*/ 414 w 576"/>
                <a:gd name="T7" fmla="*/ 1435 h 3180"/>
                <a:gd name="T8" fmla="*/ 576 w 576"/>
                <a:gd name="T9" fmla="*/ 1807 h 3180"/>
                <a:gd name="T10" fmla="*/ 576 w 576"/>
                <a:gd name="T11" fmla="*/ 3055 h 3180"/>
                <a:gd name="T12" fmla="*/ 414 w 576"/>
                <a:gd name="T13" fmla="*/ 2557 h 3180"/>
                <a:gd name="T14" fmla="*/ 252 w 576"/>
                <a:gd name="T15" fmla="*/ 1765 h 3180"/>
                <a:gd name="T16" fmla="*/ 126 w 576"/>
                <a:gd name="T17" fmla="*/ 961 h 3180"/>
                <a:gd name="T18" fmla="*/ 12 w 576"/>
                <a:gd name="T19" fmla="*/ 151 h 3180"/>
                <a:gd name="T20" fmla="*/ 42 w 576"/>
                <a:gd name="T21" fmla="*/ 61 h 31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5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089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>
                <a:gd name="T0" fmla="*/ 69 w 573"/>
                <a:gd name="T1" fmla="*/ 63 h 1935"/>
                <a:gd name="T2" fmla="*/ 207 w 573"/>
                <a:gd name="T3" fmla="*/ 549 h 1935"/>
                <a:gd name="T4" fmla="*/ 381 w 573"/>
                <a:gd name="T5" fmla="*/ 1101 h 1935"/>
                <a:gd name="T6" fmla="*/ 573 w 573"/>
                <a:gd name="T7" fmla="*/ 1575 h 1935"/>
                <a:gd name="T8" fmla="*/ 573 w 573"/>
                <a:gd name="T9" fmla="*/ 1935 h 1935"/>
                <a:gd name="T10" fmla="*/ 321 w 573"/>
                <a:gd name="T11" fmla="*/ 1449 h 1935"/>
                <a:gd name="T12" fmla="*/ 147 w 573"/>
                <a:gd name="T13" fmla="*/ 699 h 1935"/>
                <a:gd name="T14" fmla="*/ 15 w 573"/>
                <a:gd name="T15" fmla="*/ 171 h 1935"/>
                <a:gd name="T16" fmla="*/ 69 w 573"/>
                <a:gd name="T17" fmla="*/ 63 h 19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090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23605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>
                <a:gd name="T0" fmla="*/ 0 w 363"/>
                <a:gd name="T1" fmla="*/ 2094 h 2112"/>
                <a:gd name="T2" fmla="*/ 66 w 363"/>
                <a:gd name="T3" fmla="*/ 1992 h 2112"/>
                <a:gd name="T4" fmla="*/ 150 w 363"/>
                <a:gd name="T5" fmla="*/ 1464 h 2112"/>
                <a:gd name="T6" fmla="*/ 234 w 363"/>
                <a:gd name="T7" fmla="*/ 678 h 2112"/>
                <a:gd name="T8" fmla="*/ 324 w 363"/>
                <a:gd name="T9" fmla="*/ 0 h 2112"/>
                <a:gd name="T10" fmla="*/ 0 w 363"/>
                <a:gd name="T11" fmla="*/ 0 h 2112"/>
                <a:gd name="T12" fmla="*/ 0 w 363"/>
                <a:gd name="T13" fmla="*/ 2094 h 2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092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th-TH" sz="1800"/>
            </a:p>
          </p:txBody>
        </p:sp>
        <p:sp>
          <p:nvSpPr>
            <p:cNvPr id="23607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>
                <a:gd name="T0" fmla="*/ 1 w 692"/>
                <a:gd name="T1" fmla="*/ 357 h 378"/>
                <a:gd name="T2" fmla="*/ 109 w 692"/>
                <a:gd name="T3" fmla="*/ 341 h 378"/>
                <a:gd name="T4" fmla="*/ 241 w 692"/>
                <a:gd name="T5" fmla="*/ 305 h 378"/>
                <a:gd name="T6" fmla="*/ 353 w 692"/>
                <a:gd name="T7" fmla="*/ 209 h 378"/>
                <a:gd name="T8" fmla="*/ 429 w 692"/>
                <a:gd name="T9" fmla="*/ 89 h 378"/>
                <a:gd name="T10" fmla="*/ 493 w 692"/>
                <a:gd name="T11" fmla="*/ 17 h 378"/>
                <a:gd name="T12" fmla="*/ 577 w 692"/>
                <a:gd name="T13" fmla="*/ 1 h 378"/>
                <a:gd name="T14" fmla="*/ 629 w 692"/>
                <a:gd name="T15" fmla="*/ 21 h 378"/>
                <a:gd name="T16" fmla="*/ 673 w 692"/>
                <a:gd name="T17" fmla="*/ 65 h 378"/>
                <a:gd name="T18" fmla="*/ 673 w 692"/>
                <a:gd name="T19" fmla="*/ 137 h 378"/>
                <a:gd name="T20" fmla="*/ 561 w 692"/>
                <a:gd name="T21" fmla="*/ 225 h 378"/>
                <a:gd name="T22" fmla="*/ 425 w 692"/>
                <a:gd name="T23" fmla="*/ 297 h 378"/>
                <a:gd name="T24" fmla="*/ 245 w 692"/>
                <a:gd name="T25" fmla="*/ 357 h 378"/>
                <a:gd name="T26" fmla="*/ 113 w 692"/>
                <a:gd name="T27" fmla="*/ 377 h 378"/>
                <a:gd name="T28" fmla="*/ 1 w 692"/>
                <a:gd name="T29" fmla="*/ 35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094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T0" fmla="*/ 852 w 21600"/>
                <a:gd name="T1" fmla="*/ 0 h 21600"/>
                <a:gd name="T2" fmla="*/ 432 w 21600"/>
                <a:gd name="T3" fmla="*/ 1 h 21600"/>
                <a:gd name="T4" fmla="*/ 12 w 21600"/>
                <a:gd name="T5" fmla="*/ 0 h 21600"/>
                <a:gd name="T6" fmla="*/ 432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05 w 21600"/>
                <a:gd name="T13" fmla="*/ 2130 h 21600"/>
                <a:gd name="T14" fmla="*/ 19495 w 21600"/>
                <a:gd name="T15" fmla="*/ 194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endParaRPr lang="th-TH"/>
            </a:p>
          </p:txBody>
        </p:sp>
      </p:grpSp>
      <p:sp>
        <p:nvSpPr>
          <p:cNvPr id="3075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3076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23611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3612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23613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5A472EF-B7E4-42F6-B457-E95963D4D0CC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7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8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h-TH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ACE0E15-3DF4-43D9-91F5-B056359932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585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>
              <a:solidFill>
                <a:srgbClr val="FFFFFF"/>
              </a:solidFill>
            </a:endParaRPr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74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4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174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743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743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743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37F9938-B515-446E-9885-3C4ECE8C1C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1053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89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5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6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7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8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09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2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3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4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5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7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19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21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22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4123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>
                <a:solidFill>
                  <a:srgbClr val="FFFFFF"/>
                </a:solidFill>
              </a:endParaRPr>
            </a:p>
          </p:txBody>
        </p:sp>
        <p:sp>
          <p:nvSpPr>
            <p:cNvPr id="389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>
                <a:solidFill>
                  <a:srgbClr val="FFFFFF"/>
                </a:solidFill>
              </a:endParaRPr>
            </a:p>
          </p:txBody>
        </p:sp>
      </p:grpSp>
      <p:sp>
        <p:nvSpPr>
          <p:cNvPr id="3893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3893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3893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893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D65EEB7-AA4B-4304-B408-3C4BDEF3453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3894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1959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89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105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6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7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8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09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89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89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112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13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14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15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89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117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89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119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389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121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22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4123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389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3893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3893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3893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893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D65EEB7-AA4B-4304-B408-3C4BDEF3453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3894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1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B8BCCD-CA9A-4A7F-BE5D-92CE0E0893C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128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99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4199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4199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134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4199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4199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513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4199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419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19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2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4F32821-27C5-4AEF-B5C8-0EE8A74D86D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615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0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120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5120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615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5121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5121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615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655 h 1906"/>
                <a:gd name="T4" fmla="*/ 5776 w 5740"/>
                <a:gd name="T5" fmla="*/ 1655 h 1906"/>
                <a:gd name="T6" fmla="*/ 5776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5121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5121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3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19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505 w 6027"/>
                <a:gd name="T1" fmla="*/ 678 h 2296"/>
                <a:gd name="T2" fmla="*/ 0 w 6027"/>
                <a:gd name="T3" fmla="*/ 678 h 2296"/>
                <a:gd name="T4" fmla="*/ 0 w 6027"/>
                <a:gd name="T5" fmla="*/ 0 h 2296"/>
                <a:gd name="T6" fmla="*/ 5505 w 6027"/>
                <a:gd name="T7" fmla="*/ 0 h 2296"/>
                <a:gd name="T8" fmla="*/ 5505 w 6027"/>
                <a:gd name="T9" fmla="*/ 678 h 2296"/>
                <a:gd name="T10" fmla="*/ 5505 w 6027"/>
                <a:gd name="T11" fmla="*/ 67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240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717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1458681169 w 5748"/>
              <a:gd name="T1" fmla="*/ 1510618537 h 246"/>
              <a:gd name="T2" fmla="*/ 0 w 5748"/>
              <a:gd name="T3" fmla="*/ 1510618537 h 246"/>
              <a:gd name="T4" fmla="*/ 0 w 5748"/>
              <a:gd name="T5" fmla="*/ 0 h 246"/>
              <a:gd name="T6" fmla="*/ 1458681169 w 5748"/>
              <a:gd name="T7" fmla="*/ 0 h 246"/>
              <a:gd name="T8" fmla="*/ 1458681169 w 5748"/>
              <a:gd name="T9" fmla="*/ 1510618537 h 246"/>
              <a:gd name="T10" fmla="*/ 1458681169 w 5748"/>
              <a:gd name="T11" fmla="*/ 151061853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h-TH"/>
          </a:p>
        </p:txBody>
      </p:sp>
      <p:grpSp>
        <p:nvGrpSpPr>
          <p:cNvPr id="717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0240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718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718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718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2 h 353"/>
                  <a:gd name="T4" fmla="*/ 24 w 186"/>
                  <a:gd name="T5" fmla="*/ 38 h 353"/>
                  <a:gd name="T6" fmla="*/ 18 w 186"/>
                  <a:gd name="T7" fmla="*/ 83 h 353"/>
                  <a:gd name="T8" fmla="*/ 42 w 186"/>
                  <a:gd name="T9" fmla="*/ 143 h 353"/>
                  <a:gd name="T10" fmla="*/ 48 w 186"/>
                  <a:gd name="T11" fmla="*/ 203 h 353"/>
                  <a:gd name="T12" fmla="*/ 0 w 186"/>
                  <a:gd name="T13" fmla="*/ 442 h 353"/>
                  <a:gd name="T14" fmla="*/ 54 w 186"/>
                  <a:gd name="T15" fmla="*/ 292 h 353"/>
                  <a:gd name="T16" fmla="*/ 84 w 186"/>
                  <a:gd name="T17" fmla="*/ 271 h 353"/>
                  <a:gd name="T18" fmla="*/ 126 w 186"/>
                  <a:gd name="T19" fmla="*/ 158 h 353"/>
                  <a:gd name="T20" fmla="*/ 144 w 186"/>
                  <a:gd name="T21" fmla="*/ 150 h 353"/>
                  <a:gd name="T22" fmla="*/ 144 w 186"/>
                  <a:gd name="T23" fmla="*/ 113 h 353"/>
                  <a:gd name="T24" fmla="*/ 186 w 186"/>
                  <a:gd name="T25" fmla="*/ 83 h 353"/>
                  <a:gd name="T26" fmla="*/ 162 w 186"/>
                  <a:gd name="T27" fmla="*/ 7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719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719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8 h 66"/>
                  <a:gd name="T8" fmla="*/ 6 w 155"/>
                  <a:gd name="T9" fmla="*/ 22 h 66"/>
                  <a:gd name="T10" fmla="*/ 0 w 155"/>
                  <a:gd name="T11" fmla="*/ 30 h 66"/>
                  <a:gd name="T12" fmla="*/ 78 w 155"/>
                  <a:gd name="T13" fmla="*/ 75 h 66"/>
                  <a:gd name="T14" fmla="*/ 96 w 155"/>
                  <a:gd name="T15" fmla="*/ 53 h 66"/>
                  <a:gd name="T16" fmla="*/ 155 w 155"/>
                  <a:gd name="T17" fmla="*/ 83 h 66"/>
                  <a:gd name="T18" fmla="*/ 126 w 155"/>
                  <a:gd name="T19" fmla="*/ 30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719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6 h 72"/>
                  <a:gd name="T2" fmla="*/ 0 w 42"/>
                  <a:gd name="T3" fmla="*/ 23 h 72"/>
                  <a:gd name="T4" fmla="*/ 12 w 42"/>
                  <a:gd name="T5" fmla="*/ 8 h 72"/>
                  <a:gd name="T6" fmla="*/ 0 w 42"/>
                  <a:gd name="T7" fmla="*/ 8 h 72"/>
                  <a:gd name="T8" fmla="*/ 12 w 42"/>
                  <a:gd name="T9" fmla="*/ 8 h 72"/>
                  <a:gd name="T10" fmla="*/ 24 w 42"/>
                  <a:gd name="T11" fmla="*/ 8 h 72"/>
                  <a:gd name="T12" fmla="*/ 36 w 42"/>
                  <a:gd name="T13" fmla="*/ 8 h 72"/>
                  <a:gd name="T14" fmla="*/ 42 w 42"/>
                  <a:gd name="T15" fmla="*/ 0 h 72"/>
                  <a:gd name="T16" fmla="*/ 30 w 42"/>
                  <a:gd name="T17" fmla="*/ 23 h 72"/>
                  <a:gd name="T18" fmla="*/ 42 w 42"/>
                  <a:gd name="T19" fmla="*/ 61 h 72"/>
                  <a:gd name="T20" fmla="*/ 12 w 42"/>
                  <a:gd name="T21" fmla="*/ 91 h 72"/>
                  <a:gd name="T22" fmla="*/ 6 w 42"/>
                  <a:gd name="T23" fmla="*/ 46 h 72"/>
                  <a:gd name="T24" fmla="*/ 6 w 42"/>
                  <a:gd name="T25" fmla="*/ 4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h-TH"/>
              </a:p>
            </p:txBody>
          </p:sp>
        </p:grpSp>
        <p:sp>
          <p:nvSpPr>
            <p:cNvPr id="10241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grpSp>
        <p:nvGrpSpPr>
          <p:cNvPr id="717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717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2 h 287"/>
                <a:gd name="T4" fmla="*/ 66 w 365"/>
                <a:gd name="T5" fmla="*/ 112 h 287"/>
                <a:gd name="T6" fmla="*/ 143 w 365"/>
                <a:gd name="T7" fmla="*/ 186 h 287"/>
                <a:gd name="T8" fmla="*/ 191 w 365"/>
                <a:gd name="T9" fmla="*/ 172 h 287"/>
                <a:gd name="T10" fmla="*/ 341 w 365"/>
                <a:gd name="T11" fmla="*/ 295 h 287"/>
                <a:gd name="T12" fmla="*/ 305 w 365"/>
                <a:gd name="T13" fmla="*/ 178 h 287"/>
                <a:gd name="T14" fmla="*/ 365 w 365"/>
                <a:gd name="T15" fmla="*/ 136 h 287"/>
                <a:gd name="T16" fmla="*/ 359 w 365"/>
                <a:gd name="T17" fmla="*/ 130 h 287"/>
                <a:gd name="T18" fmla="*/ 335 w 365"/>
                <a:gd name="T19" fmla="*/ 118 h 287"/>
                <a:gd name="T20" fmla="*/ 299 w 365"/>
                <a:gd name="T21" fmla="*/ 92 h 287"/>
                <a:gd name="T22" fmla="*/ 257 w 365"/>
                <a:gd name="T23" fmla="*/ 74 h 287"/>
                <a:gd name="T24" fmla="*/ 215 w 365"/>
                <a:gd name="T25" fmla="*/ 56 h 287"/>
                <a:gd name="T26" fmla="*/ 173 w 365"/>
                <a:gd name="T27" fmla="*/ 38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718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718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2 h 60"/>
                <a:gd name="T16" fmla="*/ 65 w 71"/>
                <a:gd name="T17" fmla="*/ 44 h 60"/>
                <a:gd name="T18" fmla="*/ 71 w 71"/>
                <a:gd name="T19" fmla="*/ 56 h 60"/>
                <a:gd name="T20" fmla="*/ 71 w 71"/>
                <a:gd name="T21" fmla="*/ 62 h 60"/>
                <a:gd name="T22" fmla="*/ 59 w 71"/>
                <a:gd name="T23" fmla="*/ 56 h 60"/>
                <a:gd name="T24" fmla="*/ 47 w 71"/>
                <a:gd name="T25" fmla="*/ 44 h 60"/>
                <a:gd name="T26" fmla="*/ 23 w 71"/>
                <a:gd name="T27" fmla="*/ 32 h 60"/>
                <a:gd name="T28" fmla="*/ 23 w 71"/>
                <a:gd name="T29" fmla="*/ 38 h 60"/>
                <a:gd name="T30" fmla="*/ 18 w 71"/>
                <a:gd name="T31" fmla="*/ 44 h 60"/>
                <a:gd name="T32" fmla="*/ 12 w 71"/>
                <a:gd name="T33" fmla="*/ 50 h 60"/>
                <a:gd name="T34" fmla="*/ 6 w 71"/>
                <a:gd name="T35" fmla="*/ 50 h 60"/>
                <a:gd name="T36" fmla="*/ 6 w 71"/>
                <a:gd name="T37" fmla="*/ 50 h 60"/>
                <a:gd name="T38" fmla="*/ 6 w 71"/>
                <a:gd name="T39" fmla="*/ 38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718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6 h 162"/>
                <a:gd name="T10" fmla="*/ 96 w 161"/>
                <a:gd name="T11" fmla="*/ 62 h 162"/>
                <a:gd name="T12" fmla="*/ 102 w 161"/>
                <a:gd name="T13" fmla="*/ 74 h 162"/>
                <a:gd name="T14" fmla="*/ 108 w 161"/>
                <a:gd name="T15" fmla="*/ 86 h 162"/>
                <a:gd name="T16" fmla="*/ 120 w 161"/>
                <a:gd name="T17" fmla="*/ 98 h 162"/>
                <a:gd name="T18" fmla="*/ 143 w 161"/>
                <a:gd name="T19" fmla="*/ 116 h 162"/>
                <a:gd name="T20" fmla="*/ 155 w 161"/>
                <a:gd name="T21" fmla="*/ 142 h 162"/>
                <a:gd name="T22" fmla="*/ 161 w 161"/>
                <a:gd name="T23" fmla="*/ 160 h 162"/>
                <a:gd name="T24" fmla="*/ 161 w 161"/>
                <a:gd name="T25" fmla="*/ 166 h 162"/>
                <a:gd name="T26" fmla="*/ 96 w 161"/>
                <a:gd name="T27" fmla="*/ 104 h 162"/>
                <a:gd name="T28" fmla="*/ 30 w 161"/>
                <a:gd name="T29" fmla="*/ 56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718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2 h 60"/>
                <a:gd name="T4" fmla="*/ 41 w 59"/>
                <a:gd name="T5" fmla="*/ 38 h 60"/>
                <a:gd name="T6" fmla="*/ 47 w 59"/>
                <a:gd name="T7" fmla="*/ 44 h 60"/>
                <a:gd name="T8" fmla="*/ 53 w 59"/>
                <a:gd name="T9" fmla="*/ 56 h 60"/>
                <a:gd name="T10" fmla="*/ 53 w 59"/>
                <a:gd name="T11" fmla="*/ 62 h 60"/>
                <a:gd name="T12" fmla="*/ 47 w 59"/>
                <a:gd name="T13" fmla="*/ 56 h 60"/>
                <a:gd name="T14" fmla="*/ 35 w 59"/>
                <a:gd name="T15" fmla="*/ 50 h 60"/>
                <a:gd name="T16" fmla="*/ 23 w 59"/>
                <a:gd name="T17" fmla="*/ 38 h 60"/>
                <a:gd name="T18" fmla="*/ 17 w 59"/>
                <a:gd name="T19" fmla="*/ 32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718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8 h 204"/>
                <a:gd name="T2" fmla="*/ 245 w 245"/>
                <a:gd name="T3" fmla="*/ 44 h 204"/>
                <a:gd name="T4" fmla="*/ 209 w 245"/>
                <a:gd name="T5" fmla="*/ 86 h 204"/>
                <a:gd name="T6" fmla="*/ 143 w 245"/>
                <a:gd name="T7" fmla="*/ 136 h 204"/>
                <a:gd name="T8" fmla="*/ 167 w 245"/>
                <a:gd name="T9" fmla="*/ 160 h 204"/>
                <a:gd name="T10" fmla="*/ 179 w 245"/>
                <a:gd name="T11" fmla="*/ 210 h 204"/>
                <a:gd name="T12" fmla="*/ 77 w 245"/>
                <a:gd name="T13" fmla="*/ 136 h 204"/>
                <a:gd name="T14" fmla="*/ 47 w 245"/>
                <a:gd name="T15" fmla="*/ 86 h 204"/>
                <a:gd name="T16" fmla="*/ 89 w 245"/>
                <a:gd name="T17" fmla="*/ 68 h 204"/>
                <a:gd name="T18" fmla="*/ 59 w 245"/>
                <a:gd name="T19" fmla="*/ 38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8 h 204"/>
                <a:gd name="T50" fmla="*/ 233 w 245"/>
                <a:gd name="T51" fmla="*/ 38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0242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717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42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42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42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D142EB7-5567-4E42-9DA8-88A5C05DD51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4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8200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th-TH" sz="2400">
                <a:latin typeface="Times New Roman" pitchFamily="18" charset="0"/>
              </a:endParaRPr>
            </a:p>
          </p:txBody>
        </p:sp>
        <p:sp>
          <p:nvSpPr>
            <p:cNvPr id="8201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th-TH" sz="2400">
                <a:latin typeface="Times New Roman" pitchFamily="18" charset="0"/>
              </a:endParaRPr>
            </a:p>
          </p:txBody>
        </p:sp>
        <p:sp>
          <p:nvSpPr>
            <p:cNvPr id="8202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th-TH" sz="2400">
                <a:latin typeface="Times New Roman" pitchFamily="18" charset="0"/>
              </a:endParaRPr>
            </a:p>
          </p:txBody>
        </p:sp>
        <p:sp>
          <p:nvSpPr>
            <p:cNvPr id="8203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0E0F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th-TH" sz="2400">
                <a:latin typeface="Times New Roman" pitchFamily="18" charset="0"/>
              </a:endParaRPr>
            </a:p>
          </p:txBody>
        </p:sp>
        <p:sp>
          <p:nvSpPr>
            <p:cNvPr id="8204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th-TH" sz="2400">
                <a:latin typeface="Times New Roman" pitchFamily="18" charset="0"/>
              </a:endParaRPr>
            </a:p>
          </p:txBody>
        </p:sp>
      </p:grpSp>
      <p:sp>
        <p:nvSpPr>
          <p:cNvPr id="8195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548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54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5D2B1702-CB97-40F7-AECF-6B9A61C71125}" type="slidenum">
              <a:rPr lang="en-US"/>
              <a:pPr>
                <a:defRPr/>
              </a:pPr>
              <a:t>‹#›</a:t>
            </a:fld>
            <a:endParaRPr lang="th-TH"/>
          </a:p>
        </p:txBody>
      </p:sp>
      <p:sp>
        <p:nvSpPr>
          <p:cNvPr id="819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h-TH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16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116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B0DBA4D7-883A-4EB7-803C-4C97947A76B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ngsana New" pitchFamily="18" charset="-34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0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8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9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9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99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99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9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9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99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99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9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99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99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99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99.xml"/></Relationships>
</file>

<file path=ppt/slides/_rels/slide9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9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WordArt 18"/>
          <p:cNvSpPr>
            <a:spLocks noChangeArrowheads="1" noChangeShapeType="1" noTextEdit="1"/>
          </p:cNvSpPr>
          <p:nvPr/>
        </p:nvSpPr>
        <p:spPr bwMode="auto">
          <a:xfrm>
            <a:off x="683568" y="1695398"/>
            <a:ext cx="7344816" cy="2670227"/>
          </a:xfrm>
          <a:prstGeom prst="rect">
            <a:avLst/>
          </a:prstGeom>
        </p:spPr>
        <p:txBody>
          <a:bodyPr wrap="none" fromWordArt="1">
            <a:prstTxWarp prst="textArchUp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FreesiaUPC"/>
              </a:rPr>
              <a:t>คุณค่าวรรณคดี</a:t>
            </a:r>
            <a:endParaRPr lang="th-TH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FreesiaUPC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356" y="3419242"/>
            <a:ext cx="3073672" cy="2305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2099">
            <a:off x="6225915" y="3267727"/>
            <a:ext cx="1823391" cy="2689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519">
            <a:off x="974937" y="3372824"/>
            <a:ext cx="1781175" cy="2562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212724" y="620688"/>
            <a:ext cx="8751763" cy="1685568"/>
          </a:xfrm>
          <a:prstGeom prst="roundRect">
            <a:avLst/>
          </a:prstGeom>
          <a:solidFill>
            <a:srgbClr val="FFFF99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tabLst>
                <a:tab pos="768350" algn="l"/>
              </a:tabLst>
              <a:defRPr/>
            </a:pPr>
            <a:r>
              <a:rPr lang="th-TH" sz="4500" b="1" dirty="0">
                <a:solidFill>
                  <a:srgbClr val="080000"/>
                </a:solidFill>
                <a:latin typeface="Angsana New" pitchFamily="18" charset="-34"/>
              </a:rPr>
              <a:t>๑.  การเล่นเสียง</a:t>
            </a:r>
            <a:endParaRPr lang="en-US" sz="4500" b="1" dirty="0">
              <a:solidFill>
                <a:srgbClr val="080000"/>
              </a:solidFill>
              <a:latin typeface="Angsana New" pitchFamily="18" charset="-34"/>
            </a:endParaRPr>
          </a:p>
          <a:p>
            <a:pPr lvl="1">
              <a:tabLst>
                <a:tab pos="768350" algn="l"/>
              </a:tabLst>
              <a:defRPr/>
            </a:pPr>
            <a:r>
              <a:rPr lang="th-TH" sz="4500" b="1" i="1" dirty="0" smtClean="0">
                <a:solidFill>
                  <a:srgbClr val="0000FF"/>
                </a:solidFill>
                <a:latin typeface="Angsana New" pitchFamily="18" charset="-34"/>
              </a:rPr>
              <a:t>๑.๒ </a:t>
            </a:r>
            <a:r>
              <a:rPr lang="th-TH" sz="4800" b="1" i="1" dirty="0" smtClean="0">
                <a:solidFill>
                  <a:srgbClr val="0000FF"/>
                </a:solidFill>
                <a:latin typeface="Angsana New" pitchFamily="18" charset="-34"/>
              </a:rPr>
              <a:t>เล่น</a:t>
            </a:r>
            <a:r>
              <a:rPr lang="th-TH" sz="4800" b="1" i="1" dirty="0">
                <a:solidFill>
                  <a:srgbClr val="0000FF"/>
                </a:solidFill>
                <a:latin typeface="Angsana New" pitchFamily="18" charset="-34"/>
              </a:rPr>
              <a:t>เสียงสระ</a:t>
            </a:r>
            <a:r>
              <a:rPr lang="th-TH" sz="4800" b="1" dirty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th-TH" sz="4800" b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หรือ</a:t>
            </a:r>
            <a:r>
              <a:rPr lang="th-TH" sz="4800" b="1" dirty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th-TH" sz="4800" b="1" i="1" dirty="0">
                <a:solidFill>
                  <a:srgbClr val="0000FF"/>
                </a:solidFill>
                <a:latin typeface="Angsana New" pitchFamily="18" charset="-34"/>
              </a:rPr>
              <a:t>สัมผัสสระ </a:t>
            </a:r>
            <a:r>
              <a:rPr lang="th-TH" sz="4800" b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เช่น</a:t>
            </a:r>
            <a:endParaRPr lang="en-US" sz="4500" b="1" dirty="0">
              <a:solidFill>
                <a:schemeClr val="accent6">
                  <a:lumMod val="95000"/>
                  <a:lumOff val="5000"/>
                </a:schemeClr>
              </a:solidFill>
              <a:latin typeface="Angsana New" pitchFamily="18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1832298" y="2708920"/>
            <a:ext cx="5328591" cy="1634490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768350" algn="l"/>
              </a:tabLst>
            </a:pPr>
            <a:r>
              <a:rPr lang="th-TH" sz="4500" b="1" dirty="0" smtClean="0">
                <a:solidFill>
                  <a:srgbClr val="080808"/>
                </a:solidFill>
                <a:latin typeface="Angsana New" pitchFamily="18" charset="-34"/>
              </a:rPr>
              <a:t>	ดูหนูสู่รูงู	งูสุดสู้หนูสู้งู</a:t>
            </a:r>
            <a:endParaRPr lang="en-US" sz="4500" b="1" dirty="0" smtClean="0">
              <a:solidFill>
                <a:srgbClr val="080808"/>
              </a:solidFill>
              <a:latin typeface="Angsana New" pitchFamily="18" charset="-34"/>
            </a:endParaRPr>
          </a:p>
          <a:p>
            <a:pPr>
              <a:tabLst>
                <a:tab pos="768350" algn="l"/>
              </a:tabLst>
            </a:pPr>
            <a:r>
              <a:rPr lang="th-TH" sz="4500" b="1" dirty="0" smtClean="0">
                <a:solidFill>
                  <a:srgbClr val="080808"/>
                </a:solidFill>
                <a:latin typeface="Angsana New" pitchFamily="18" charset="-34"/>
              </a:rPr>
              <a:t>หนูงูสู้ดูอยู่		รูปงูทู่</a:t>
            </a:r>
            <a:r>
              <a:rPr lang="th-TH" sz="4500" b="1" dirty="0" err="1" smtClean="0">
                <a:solidFill>
                  <a:srgbClr val="080808"/>
                </a:solidFill>
                <a:latin typeface="Angsana New" pitchFamily="18" charset="-34"/>
              </a:rPr>
              <a:t>หนูมู</a:t>
            </a:r>
            <a:r>
              <a:rPr lang="th-TH" sz="4500" b="1" dirty="0" smtClean="0">
                <a:solidFill>
                  <a:srgbClr val="080808"/>
                </a:solidFill>
                <a:latin typeface="Angsana New" pitchFamily="18" charset="-34"/>
              </a:rPr>
              <a:t>ทู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115617" y="4602822"/>
            <a:ext cx="7200800" cy="1634490"/>
          </a:xfrm>
          <a:prstGeom prst="roundRect">
            <a:avLst/>
          </a:prstGeom>
          <a:solidFill>
            <a:srgbClr val="C5FF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768350" algn="l"/>
              </a:tabLst>
            </a:pPr>
            <a:r>
              <a:rPr lang="th-TH" sz="4500" b="1" dirty="0" smtClean="0">
                <a:solidFill>
                  <a:srgbClr val="080808"/>
                </a:solidFill>
                <a:latin typeface="Angsana New" pitchFamily="18" charset="-34"/>
              </a:rPr>
              <a:t>ทุกตัวที่ใช้สระ อู สัมผัสสระทั้งสิ้น  </a:t>
            </a:r>
          </a:p>
          <a:p>
            <a:pPr algn="ctr">
              <a:tabLst>
                <a:tab pos="768350" algn="l"/>
              </a:tabLst>
            </a:pPr>
            <a:r>
              <a:rPr lang="th-TH" sz="4500" b="1" dirty="0" smtClean="0">
                <a:solidFill>
                  <a:srgbClr val="FF0000"/>
                </a:solidFill>
                <a:latin typeface="Angsana New" pitchFamily="18" charset="-34"/>
              </a:rPr>
              <a:t>ยกเว้นคำว่า “สุด”</a:t>
            </a:r>
          </a:p>
        </p:txBody>
      </p:sp>
    </p:spTree>
    <p:extLst>
      <p:ext uri="{BB962C8B-B14F-4D97-AF65-F5344CB8AC3E}">
        <p14:creationId xmlns:p14="http://schemas.microsoft.com/office/powerpoint/2010/main" val="243684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179512" y="212066"/>
            <a:ext cx="8751763" cy="2502813"/>
          </a:xfrm>
          <a:prstGeom prst="roundRect">
            <a:avLst/>
          </a:prstGeom>
          <a:solidFill>
            <a:srgbClr val="FFFF99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tabLst>
                <a:tab pos="768350" algn="l"/>
              </a:tabLst>
              <a:defRPr/>
            </a:pPr>
            <a:r>
              <a:rPr lang="th-TH" sz="4500" b="1" dirty="0">
                <a:solidFill>
                  <a:srgbClr val="080000"/>
                </a:solidFill>
                <a:latin typeface="Angsana New" pitchFamily="18" charset="-34"/>
                <a:cs typeface="+mj-cs"/>
              </a:rPr>
              <a:t>๑.  การเล่นเสียง</a:t>
            </a:r>
            <a:endParaRPr lang="en-US" sz="4500" b="1" dirty="0">
              <a:solidFill>
                <a:srgbClr val="080000"/>
              </a:solidFill>
              <a:latin typeface="Angsana New" pitchFamily="18" charset="-34"/>
              <a:cs typeface="+mj-cs"/>
            </a:endParaRPr>
          </a:p>
          <a:p>
            <a:pPr lvl="1">
              <a:tabLst>
                <a:tab pos="768350" algn="l"/>
              </a:tabLst>
              <a:defRPr/>
            </a:pPr>
            <a:r>
              <a:rPr lang="th-TH" sz="4500" b="1" i="1" dirty="0" smtClean="0">
                <a:solidFill>
                  <a:srgbClr val="0000FF"/>
                </a:solidFill>
                <a:latin typeface="Angsana New" pitchFamily="18" charset="-34"/>
                <a:cs typeface="+mj-cs"/>
              </a:rPr>
              <a:t>๑.๓ </a:t>
            </a:r>
            <a:r>
              <a:rPr lang="th-TH" sz="4800" b="1" i="1" dirty="0" smtClean="0">
                <a:solidFill>
                  <a:srgbClr val="0000FF"/>
                </a:solidFill>
                <a:latin typeface="Angsana New" pitchFamily="18" charset="-34"/>
                <a:cs typeface="+mj-cs"/>
              </a:rPr>
              <a:t>เล่นเสียงวรรณยุกต์</a:t>
            </a:r>
            <a:r>
              <a:rPr lang="th-TH" sz="4800" b="1" dirty="0" smtClean="0">
                <a:solidFill>
                  <a:srgbClr val="0000FF"/>
                </a:solidFill>
                <a:latin typeface="Angsana New" pitchFamily="18" charset="-34"/>
                <a:cs typeface="+mj-cs"/>
              </a:rPr>
              <a:t>  </a:t>
            </a:r>
            <a:r>
              <a:rPr lang="th-TH" sz="4800" b="1" dirty="0" smtClean="0">
                <a:solidFill>
                  <a:srgbClr val="080808"/>
                </a:solidFill>
                <a:latin typeface="Angsana New" pitchFamily="18" charset="-34"/>
                <a:cs typeface="+mj-cs"/>
              </a:rPr>
              <a:t>คือ การ</a:t>
            </a:r>
            <a:r>
              <a:rPr lang="th-TH" sz="4800" b="1" dirty="0">
                <a:solidFill>
                  <a:srgbClr val="080808"/>
                </a:solidFill>
                <a:latin typeface="Angsana New" pitchFamily="18" charset="-34"/>
                <a:cs typeface="+mj-cs"/>
              </a:rPr>
              <a:t>ใช้คำไล่ระดับเสียงวรรณยุกต์ </a:t>
            </a:r>
            <a:r>
              <a:rPr lang="th-TH" sz="4400" b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  <a:cs typeface="+mj-cs"/>
              </a:rPr>
              <a:t>เช่น</a:t>
            </a:r>
            <a:endParaRPr lang="en-US" sz="4500" b="1" dirty="0">
              <a:solidFill>
                <a:srgbClr val="080808"/>
              </a:solidFill>
              <a:latin typeface="Angsana New" pitchFamily="18" charset="-34"/>
              <a:cs typeface="+mj-cs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97180" y="2924944"/>
            <a:ext cx="4132263" cy="783193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tabLst>
                <a:tab pos="768350" algn="l"/>
              </a:tabLst>
              <a:defRPr/>
            </a:pP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- 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จิบ 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เจา เจ่า เจ้า  	รัง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มา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371157" y="4004666"/>
            <a:ext cx="4178300" cy="783193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768350" algn="l"/>
              </a:tabLst>
              <a:defRPr/>
            </a:pP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- 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จอก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จาบจั่นจรรจา	จ่า 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จ้า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340994" y="5085183"/>
            <a:ext cx="4879078" cy="1464231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768350" algn="l"/>
              </a:tabLst>
              <a:defRPr/>
            </a:pPr>
            <a:r>
              <a:rPr lang="th-TH" sz="4000" b="1" dirty="0" smtClean="0">
                <a:solidFill>
                  <a:schemeClr val="accent6"/>
                </a:solidFill>
                <a:latin typeface="Angsana New" pitchFamily="18" charset="-34"/>
              </a:rPr>
              <a:t>- จับ</a:t>
            </a:r>
            <a:r>
              <a:rPr lang="th-TH" sz="4000" b="1" dirty="0">
                <a:solidFill>
                  <a:schemeClr val="accent6"/>
                </a:solidFill>
                <a:latin typeface="Angsana New" pitchFamily="18" charset="-34"/>
              </a:rPr>
              <a:t>ปลาชอนช่อนช้อนสองกรถือ   </a:t>
            </a:r>
            <a:endParaRPr lang="th-TH" sz="4000" b="1" dirty="0" smtClean="0">
              <a:solidFill>
                <a:schemeClr val="accent6"/>
              </a:solidFill>
              <a:latin typeface="Angsana New" pitchFamily="18" charset="-34"/>
            </a:endParaRPr>
          </a:p>
          <a:p>
            <a:pPr>
              <a:tabLst>
                <a:tab pos="768350" algn="l"/>
              </a:tabLst>
              <a:defRPr/>
            </a:pPr>
            <a:r>
              <a:rPr lang="th-TH" sz="4000" b="1" dirty="0">
                <a:solidFill>
                  <a:schemeClr val="accent6"/>
                </a:solidFill>
                <a:latin typeface="Angsana New" pitchFamily="18" charset="-34"/>
              </a:rPr>
              <a:t> </a:t>
            </a:r>
            <a:r>
              <a:rPr lang="th-TH" sz="4000" b="1" dirty="0" smtClean="0">
                <a:solidFill>
                  <a:schemeClr val="accent6"/>
                </a:solidFill>
                <a:latin typeface="Angsana New" pitchFamily="18" charset="-34"/>
              </a:rPr>
              <a:t> ข้าง</a:t>
            </a:r>
            <a:r>
              <a:rPr lang="th-TH" sz="4000" b="1" dirty="0">
                <a:solidFill>
                  <a:schemeClr val="accent6"/>
                </a:solidFill>
                <a:latin typeface="Angsana New" pitchFamily="18" charset="-34"/>
              </a:rPr>
              <a:t>ละ</a:t>
            </a:r>
            <a:r>
              <a:rPr lang="th-TH" sz="4000" b="1" dirty="0" err="1">
                <a:solidFill>
                  <a:schemeClr val="accent6"/>
                </a:solidFill>
                <a:latin typeface="Angsana New" pitchFamily="18" charset="-34"/>
              </a:rPr>
              <a:t>มือมื่อมื้อ</a:t>
            </a:r>
            <a:r>
              <a:rPr lang="th-TH" sz="4000" b="1" dirty="0">
                <a:solidFill>
                  <a:schemeClr val="accent6"/>
                </a:solidFill>
                <a:latin typeface="Angsana New" pitchFamily="18" charset="-34"/>
              </a:rPr>
              <a:t>จะมั่น</a:t>
            </a:r>
            <a:r>
              <a:rPr lang="th-TH" sz="4000" b="1" dirty="0" smtClean="0">
                <a:solidFill>
                  <a:schemeClr val="accent6"/>
                </a:solidFill>
                <a:latin typeface="Angsana New" pitchFamily="18" charset="-34"/>
              </a:rPr>
              <a:t>ไฉน</a:t>
            </a:r>
            <a:endParaRPr lang="th-TH" sz="4000" b="1" dirty="0">
              <a:solidFill>
                <a:schemeClr val="accent6"/>
              </a:solidFill>
              <a:latin typeface="Angsana New" pitchFamily="18" charset="-34"/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5797071" y="2924944"/>
            <a:ext cx="2951394" cy="783193"/>
          </a:xfrm>
          <a:prstGeom prst="roundRect">
            <a:avLst/>
          </a:prstGeom>
          <a:solidFill>
            <a:srgbClr val="C4E59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768350" algn="l"/>
              </a:tabLst>
              <a:defRPr/>
            </a:pPr>
            <a:r>
              <a:rPr lang="th-TH" sz="4000" b="1" dirty="0" smtClean="0">
                <a:solidFill>
                  <a:schemeClr val="accent2"/>
                </a:solidFill>
                <a:latin typeface="Angsana New" pitchFamily="18" charset="-34"/>
              </a:rPr>
              <a:t>เจา </a:t>
            </a:r>
            <a:r>
              <a:rPr lang="th-TH" sz="4000" b="1" dirty="0">
                <a:solidFill>
                  <a:schemeClr val="accent2"/>
                </a:solidFill>
                <a:latin typeface="Angsana New" pitchFamily="18" charset="-34"/>
              </a:rPr>
              <a:t>เจ่า เจ้า  	</a:t>
            </a:r>
            <a:endParaRPr lang="en-US" sz="4000" b="1" dirty="0">
              <a:solidFill>
                <a:schemeClr val="accent2"/>
              </a:solidFill>
              <a:latin typeface="Angsana New" pitchFamily="18" charset="-34"/>
            </a:endParaRPr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5797070" y="3995772"/>
            <a:ext cx="2937725" cy="783193"/>
          </a:xfrm>
          <a:prstGeom prst="roundRect">
            <a:avLst/>
          </a:prstGeom>
          <a:solidFill>
            <a:srgbClr val="C4E59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768350" algn="l"/>
              </a:tabLst>
              <a:defRPr/>
            </a:pPr>
            <a:r>
              <a:rPr lang="th-TH" sz="4000" b="1" dirty="0" smtClean="0">
                <a:solidFill>
                  <a:schemeClr val="accent2"/>
                </a:solidFill>
                <a:latin typeface="Angsana New" pitchFamily="18" charset="-34"/>
              </a:rPr>
              <a:t>จรรจา</a:t>
            </a:r>
            <a:r>
              <a:rPr lang="th-TH" sz="4000" b="1" dirty="0">
                <a:solidFill>
                  <a:schemeClr val="accent2"/>
                </a:solidFill>
                <a:latin typeface="Angsana New" pitchFamily="18" charset="-34"/>
              </a:rPr>
              <a:t>	จ่า </a:t>
            </a:r>
            <a:r>
              <a:rPr lang="th-TH" sz="4000" b="1" dirty="0" smtClean="0">
                <a:solidFill>
                  <a:schemeClr val="accent2"/>
                </a:solidFill>
                <a:latin typeface="Angsana New" pitchFamily="18" charset="-34"/>
              </a:rPr>
              <a:t>จ้า</a:t>
            </a:r>
            <a:endParaRPr lang="en-US" sz="4000" b="1" dirty="0">
              <a:solidFill>
                <a:schemeClr val="accent2"/>
              </a:solidFill>
              <a:latin typeface="Angsana New" pitchFamily="18" charset="-34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5797071" y="5076289"/>
            <a:ext cx="2951393" cy="1464231"/>
          </a:xfrm>
          <a:prstGeom prst="roundRect">
            <a:avLst/>
          </a:prstGeom>
          <a:solidFill>
            <a:srgbClr val="C4E59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768350" algn="l"/>
              </a:tabLst>
              <a:defRPr/>
            </a:pPr>
            <a:r>
              <a:rPr lang="th-TH" sz="4000" b="1" dirty="0" smtClean="0">
                <a:solidFill>
                  <a:schemeClr val="accent2"/>
                </a:solidFill>
                <a:latin typeface="Angsana New" pitchFamily="18" charset="-34"/>
              </a:rPr>
              <a:t>ชอน ช่อน ช้อน</a:t>
            </a:r>
          </a:p>
          <a:p>
            <a:pPr algn="ctr">
              <a:tabLst>
                <a:tab pos="768350" algn="l"/>
              </a:tabLst>
              <a:defRPr/>
            </a:pPr>
            <a:r>
              <a:rPr lang="th-TH" sz="4000" b="1" dirty="0" smtClean="0">
                <a:solidFill>
                  <a:schemeClr val="accent2"/>
                </a:solidFill>
                <a:latin typeface="Angsana New" pitchFamily="18" charset="-34"/>
              </a:rPr>
              <a:t>มือ </a:t>
            </a:r>
            <a:r>
              <a:rPr lang="th-TH" sz="4000" b="1" dirty="0" err="1" smtClean="0">
                <a:solidFill>
                  <a:schemeClr val="accent2"/>
                </a:solidFill>
                <a:latin typeface="Angsana New" pitchFamily="18" charset="-34"/>
              </a:rPr>
              <a:t>มื่อ</a:t>
            </a:r>
            <a:r>
              <a:rPr lang="th-TH" sz="4000" b="1" dirty="0" smtClean="0">
                <a:solidFill>
                  <a:schemeClr val="accent2"/>
                </a:solidFill>
                <a:latin typeface="Angsana New" pitchFamily="18" charset="-34"/>
              </a:rPr>
              <a:t> มื้อ</a:t>
            </a:r>
            <a:endParaRPr lang="th-TH" sz="4000" b="1" dirty="0">
              <a:solidFill>
                <a:schemeClr val="accent2"/>
              </a:solidFill>
              <a:latin typeface="Angsana New" pitchFamily="18" charset="-34"/>
            </a:endParaRPr>
          </a:p>
        </p:txBody>
      </p:sp>
      <p:sp>
        <p:nvSpPr>
          <p:cNvPr id="2" name="ลูกศรขวา 1"/>
          <p:cNvSpPr/>
          <p:nvPr/>
        </p:nvSpPr>
        <p:spPr>
          <a:xfrm>
            <a:off x="4716016" y="3068960"/>
            <a:ext cx="864096" cy="504056"/>
          </a:xfrm>
          <a:prstGeom prst="rightArrow">
            <a:avLst/>
          </a:prstGeom>
          <a:solidFill>
            <a:srgbClr val="4B05F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ลูกศรขวา 12"/>
          <p:cNvSpPr/>
          <p:nvPr/>
        </p:nvSpPr>
        <p:spPr>
          <a:xfrm>
            <a:off x="5220072" y="5517232"/>
            <a:ext cx="576064" cy="504056"/>
          </a:xfrm>
          <a:prstGeom prst="rightArrow">
            <a:avLst/>
          </a:prstGeom>
          <a:solidFill>
            <a:srgbClr val="4B05F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ขวา 13"/>
          <p:cNvSpPr/>
          <p:nvPr/>
        </p:nvSpPr>
        <p:spPr>
          <a:xfrm>
            <a:off x="4716016" y="4149080"/>
            <a:ext cx="864096" cy="504056"/>
          </a:xfrm>
          <a:prstGeom prst="rightArrow">
            <a:avLst/>
          </a:prstGeom>
          <a:solidFill>
            <a:srgbClr val="4B05F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5" name="รูปภาพ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442" y="260648"/>
            <a:ext cx="864096" cy="8640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331640" y="1052736"/>
            <a:ext cx="6408712" cy="3816424"/>
          </a:xfrm>
          <a:prstGeom prst="roundRect">
            <a:avLst/>
          </a:prstGeom>
          <a:solidFill>
            <a:srgbClr val="FF97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0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ทดสอบ</a:t>
            </a:r>
            <a:endParaRPr lang="th-TH" sz="10000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594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323528" y="332656"/>
            <a:ext cx="8352928" cy="5976664"/>
          </a:xfrm>
          <a:prstGeom prst="roundRect">
            <a:avLst/>
          </a:prstGeom>
          <a:solidFill>
            <a:srgbClr val="FF97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6000" b="1" dirty="0">
                <a:solidFill>
                  <a:srgbClr val="2F1311"/>
                </a:solidFill>
                <a:latin typeface="TH SarabunPSK" pitchFamily="34" charset="-34"/>
                <a:cs typeface="TH SarabunPSK" pitchFamily="34" charset="-34"/>
              </a:rPr>
              <a:t>๔</a:t>
            </a:r>
            <a:r>
              <a:rPr lang="th-TH" sz="6000" b="1" dirty="0" smtClean="0">
                <a:solidFill>
                  <a:srgbClr val="2F1311"/>
                </a:solidFill>
                <a:latin typeface="TH SarabunPSK" pitchFamily="34" charset="-34"/>
                <a:cs typeface="TH SarabunPSK" pitchFamily="34" charset="-34"/>
              </a:rPr>
              <a:t>. </a:t>
            </a:r>
            <a:r>
              <a:rPr lang="th-TH" sz="6000" b="1" dirty="0">
                <a:solidFill>
                  <a:srgbClr val="2F1311"/>
                </a:solidFill>
                <a:latin typeface="TH SarabunPSK" pitchFamily="34" charset="-34"/>
                <a:cs typeface="TH SarabunPSK" pitchFamily="34" charset="-34"/>
              </a:rPr>
              <a:t>กลุ่มคำในข้อใดเป็นคำ</a:t>
            </a:r>
            <a:r>
              <a:rPr lang="th-TH" sz="6000" b="1" dirty="0" smtClean="0">
                <a:solidFill>
                  <a:srgbClr val="2F1311"/>
                </a:solidFill>
                <a:latin typeface="TH SarabunPSK" pitchFamily="34" charset="-34"/>
                <a:cs typeface="TH SarabunPSK" pitchFamily="34" charset="-34"/>
              </a:rPr>
              <a:t>สัมผัส </a:t>
            </a:r>
          </a:p>
          <a:p>
            <a:r>
              <a:rPr lang="th-TH" sz="6000" b="1" dirty="0">
                <a:solidFill>
                  <a:srgbClr val="2F131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6000" b="1" dirty="0" smtClean="0">
                <a:solidFill>
                  <a:srgbClr val="2F1311"/>
                </a:solidFill>
                <a:latin typeface="TH SarabunPSK" pitchFamily="34" charset="-34"/>
                <a:cs typeface="TH SarabunPSK" pitchFamily="34" charset="-34"/>
              </a:rPr>
              <a:t>   พยัญชนะทุก</a:t>
            </a:r>
            <a:r>
              <a:rPr lang="th-TH" sz="6000" b="1" dirty="0">
                <a:solidFill>
                  <a:srgbClr val="2F1311"/>
                </a:solidFill>
                <a:latin typeface="TH SarabunPSK" pitchFamily="34" charset="-34"/>
                <a:cs typeface="TH SarabunPSK" pitchFamily="34" charset="-34"/>
              </a:rPr>
              <a:t>คำ</a:t>
            </a:r>
          </a:p>
          <a:p>
            <a:r>
              <a:rPr lang="th-TH" sz="6000" b="1" dirty="0" smtClean="0">
                <a:solidFill>
                  <a:srgbClr val="2F1311"/>
                </a:solidFill>
                <a:latin typeface="TH SarabunPSK" pitchFamily="34" charset="-34"/>
                <a:cs typeface="TH SarabunPSK" pitchFamily="34" charset="-34"/>
              </a:rPr>
              <a:t>    ก. </a:t>
            </a:r>
            <a:r>
              <a:rPr lang="th-TH" sz="6000" b="1" dirty="0">
                <a:solidFill>
                  <a:srgbClr val="2F1311"/>
                </a:solidFill>
                <a:latin typeface="TH SarabunPSK" pitchFamily="34" charset="-34"/>
                <a:cs typeface="TH SarabunPSK" pitchFamily="34" charset="-34"/>
              </a:rPr>
              <a:t>ทดแทนทอดน่อง</a:t>
            </a:r>
          </a:p>
          <a:p>
            <a:r>
              <a:rPr lang="th-TH" sz="6000" b="1" dirty="0" smtClean="0">
                <a:solidFill>
                  <a:srgbClr val="2F1311"/>
                </a:solidFill>
                <a:latin typeface="TH SarabunPSK" pitchFamily="34" charset="-34"/>
                <a:cs typeface="TH SarabunPSK" pitchFamily="34" charset="-34"/>
              </a:rPr>
              <a:t>    ข. </a:t>
            </a:r>
            <a:r>
              <a:rPr lang="th-TH" sz="6000" b="1" dirty="0">
                <a:solidFill>
                  <a:srgbClr val="2F1311"/>
                </a:solidFill>
                <a:latin typeface="TH SarabunPSK" pitchFamily="34" charset="-34"/>
                <a:cs typeface="TH SarabunPSK" pitchFamily="34" charset="-34"/>
              </a:rPr>
              <a:t>บอกบุญเบิกบาน</a:t>
            </a:r>
          </a:p>
          <a:p>
            <a:r>
              <a:rPr lang="th-TH" sz="6000" b="1" dirty="0" smtClean="0">
                <a:solidFill>
                  <a:srgbClr val="2F1311"/>
                </a:solidFill>
                <a:latin typeface="TH SarabunPSK" pitchFamily="34" charset="-34"/>
                <a:cs typeface="TH SarabunPSK" pitchFamily="34" charset="-34"/>
              </a:rPr>
              <a:t>    ค. </a:t>
            </a:r>
            <a:r>
              <a:rPr lang="th-TH" sz="6000" b="1" dirty="0">
                <a:solidFill>
                  <a:srgbClr val="2F1311"/>
                </a:solidFill>
                <a:latin typeface="TH SarabunPSK" pitchFamily="34" charset="-34"/>
                <a:cs typeface="TH SarabunPSK" pitchFamily="34" charset="-34"/>
              </a:rPr>
              <a:t>บัวบานในบ่อ</a:t>
            </a:r>
          </a:p>
          <a:p>
            <a:r>
              <a:rPr lang="th-TH" sz="6000" b="1" dirty="0" smtClean="0">
                <a:solidFill>
                  <a:srgbClr val="2F1311"/>
                </a:solidFill>
                <a:latin typeface="TH SarabunPSK" pitchFamily="34" charset="-34"/>
                <a:cs typeface="TH SarabunPSK" pitchFamily="34" charset="-34"/>
              </a:rPr>
              <a:t>    ง. </a:t>
            </a:r>
            <a:r>
              <a:rPr lang="th-TH" sz="6000" b="1" dirty="0">
                <a:solidFill>
                  <a:srgbClr val="2F1311"/>
                </a:solidFill>
                <a:latin typeface="TH SarabunPSK" pitchFamily="34" charset="-34"/>
                <a:cs typeface="TH SarabunPSK" pitchFamily="34" charset="-34"/>
              </a:rPr>
              <a:t>แย่แก่แน่แท้</a:t>
            </a:r>
          </a:p>
        </p:txBody>
      </p:sp>
    </p:spTree>
    <p:extLst>
      <p:ext uri="{BB962C8B-B14F-4D97-AF65-F5344CB8AC3E}">
        <p14:creationId xmlns:p14="http://schemas.microsoft.com/office/powerpoint/2010/main" val="126772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251520" y="332656"/>
            <a:ext cx="8640960" cy="5976664"/>
          </a:xfrm>
          <a:prstGeom prst="roundRect">
            <a:avLst/>
          </a:prstGeom>
          <a:solidFill>
            <a:srgbClr val="FF97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000" b="1" dirty="0" smtClean="0">
                <a:solidFill>
                  <a:srgbClr val="2F1311"/>
                </a:solidFill>
                <a:latin typeface="TH SarabunPSK" pitchFamily="34" charset="-34"/>
                <a:cs typeface="TH SarabunPSK" pitchFamily="34" charset="-34"/>
              </a:rPr>
              <a:t>๕. </a:t>
            </a:r>
            <a:r>
              <a:rPr lang="th-TH" sz="5000" b="1" dirty="0">
                <a:solidFill>
                  <a:srgbClr val="2F1311"/>
                </a:solidFill>
                <a:latin typeface="TH SarabunPSK" pitchFamily="34" charset="-34"/>
                <a:cs typeface="TH SarabunPSK" pitchFamily="34" charset="-34"/>
              </a:rPr>
              <a:t>ข้อใดมี</a:t>
            </a:r>
            <a:r>
              <a:rPr lang="th-TH" sz="5000" b="1" i="1" u="sng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คำสัมผัสสระ</a:t>
            </a:r>
            <a:r>
              <a:rPr lang="th-TH" sz="5000" b="1" dirty="0">
                <a:solidFill>
                  <a:srgbClr val="2F1311"/>
                </a:solidFill>
                <a:latin typeface="TH SarabunPSK" pitchFamily="34" charset="-34"/>
                <a:cs typeface="TH SarabunPSK" pitchFamily="34" charset="-34"/>
              </a:rPr>
              <a:t>มากที่สุด</a:t>
            </a:r>
          </a:p>
          <a:p>
            <a:r>
              <a:rPr lang="th-TH" sz="5000" b="1" dirty="0">
                <a:solidFill>
                  <a:srgbClr val="2F1311"/>
                </a:solidFill>
                <a:latin typeface="TH SarabunPSK" pitchFamily="34" charset="-34"/>
                <a:cs typeface="TH SarabunPSK" pitchFamily="34" charset="-34"/>
              </a:rPr>
              <a:t>ก. ไม้ดอกออกดอกแย้ม พฤกษาแต้มแซมไสว</a:t>
            </a:r>
          </a:p>
          <a:p>
            <a:r>
              <a:rPr lang="th-TH" sz="5000" b="1" dirty="0">
                <a:solidFill>
                  <a:srgbClr val="2F1311"/>
                </a:solidFill>
                <a:latin typeface="TH SarabunPSK" pitchFamily="34" charset="-34"/>
                <a:cs typeface="TH SarabunPSK" pitchFamily="34" charset="-34"/>
              </a:rPr>
              <a:t>ข. เมืองไทยในแผ่นดิน เพราะสูญสิ้นสามัคคี</a:t>
            </a:r>
          </a:p>
          <a:p>
            <a:r>
              <a:rPr lang="th-TH" sz="5000" b="1" dirty="0">
                <a:solidFill>
                  <a:srgbClr val="2F1311"/>
                </a:solidFill>
                <a:latin typeface="TH SarabunPSK" pitchFamily="34" charset="-34"/>
                <a:cs typeface="TH SarabunPSK" pitchFamily="34" charset="-34"/>
              </a:rPr>
              <a:t>ค. ในน้ำมีหมู่ปลา ว่ายไปมาหลากสีสัน</a:t>
            </a:r>
          </a:p>
          <a:p>
            <a:r>
              <a:rPr lang="th-TH" sz="5000" b="1" dirty="0">
                <a:solidFill>
                  <a:srgbClr val="2F1311"/>
                </a:solidFill>
                <a:latin typeface="TH SarabunPSK" pitchFamily="34" charset="-34"/>
                <a:cs typeface="TH SarabunPSK" pitchFamily="34" charset="-34"/>
              </a:rPr>
              <a:t>ง. สายลมพร่างพรมพลิ้ว เป็นแนวทิวริม</a:t>
            </a:r>
            <a:r>
              <a:rPr lang="th-TH" sz="5000" b="1" dirty="0" smtClean="0">
                <a:solidFill>
                  <a:srgbClr val="2F1311"/>
                </a:solidFill>
                <a:latin typeface="TH SarabunPSK" pitchFamily="34" charset="-34"/>
                <a:cs typeface="TH SarabunPSK" pitchFamily="34" charset="-34"/>
              </a:rPr>
              <a:t>หาด </a:t>
            </a:r>
          </a:p>
          <a:p>
            <a:r>
              <a:rPr lang="th-TH" sz="5000" b="1" dirty="0">
                <a:solidFill>
                  <a:srgbClr val="2F131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5000" b="1" dirty="0" smtClean="0">
                <a:solidFill>
                  <a:srgbClr val="2F1311"/>
                </a:solidFill>
                <a:latin typeface="TH SarabunPSK" pitchFamily="34" charset="-34"/>
                <a:cs typeface="TH SarabunPSK" pitchFamily="34" charset="-34"/>
              </a:rPr>
              <a:t>  ขาว</a:t>
            </a:r>
            <a:endParaRPr lang="th-TH" sz="5000" b="1" dirty="0">
              <a:solidFill>
                <a:srgbClr val="2F131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476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9"/>
          <p:cNvSpPr>
            <a:spLocks noChangeArrowheads="1"/>
          </p:cNvSpPr>
          <p:nvPr/>
        </p:nvSpPr>
        <p:spPr bwMode="auto">
          <a:xfrm>
            <a:off x="123166" y="456093"/>
            <a:ext cx="8769314" cy="6095286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/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๖.  </a:t>
            </a:r>
            <a:r>
              <a:rPr lang="th-TH" sz="4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คำประพันธ์ต่อไปนี้ใช้ศิลปะการประพันธ์เด่นที่สุดตามข้อใด</a:t>
            </a:r>
            <a:endParaRPr lang="en-US" sz="4000" b="1" dirty="0">
              <a:solidFill>
                <a:srgbClr val="000000">
                  <a:lumMod val="95000"/>
                  <a:lumOff val="5000"/>
                </a:srgbClr>
              </a:solidFill>
              <a:latin typeface="Angsana New" pitchFamily="18" charset="-34"/>
            </a:endParaRP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en-US" sz="40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     </a:t>
            </a:r>
            <a:r>
              <a:rPr lang="th-TH" sz="4000" b="1" i="1" dirty="0">
                <a:solidFill>
                  <a:srgbClr val="000000">
                    <a:lumMod val="50000"/>
                  </a:srgbClr>
                </a:solidFill>
              </a:rPr>
              <a:t> </a:t>
            </a:r>
            <a:r>
              <a:rPr lang="th-TH" sz="4000" b="1" i="1" dirty="0">
                <a:solidFill>
                  <a:srgbClr val="4B05F9"/>
                </a:solidFill>
              </a:rPr>
              <a:t>"แลถนัด</a:t>
            </a:r>
            <a:r>
              <a:rPr lang="th-TH" sz="4000" b="1" i="1" dirty="0" smtClean="0">
                <a:solidFill>
                  <a:srgbClr val="4B05F9"/>
                </a:solidFill>
              </a:rPr>
              <a:t>ในเบื้อง</a:t>
            </a:r>
            <a:r>
              <a:rPr lang="th-TH" sz="4000" b="1" i="1" dirty="0">
                <a:solidFill>
                  <a:srgbClr val="4B05F9"/>
                </a:solidFill>
              </a:rPr>
              <a:t>หน้า</a:t>
            </a:r>
            <a:r>
              <a:rPr lang="th-TH" sz="4000" b="1" i="1" dirty="0" smtClean="0">
                <a:solidFill>
                  <a:srgbClr val="4B05F9"/>
                </a:solidFill>
              </a:rPr>
              <a:t>โน่นก็</a:t>
            </a:r>
            <a:r>
              <a:rPr lang="th-TH" sz="4000" b="1" i="1" dirty="0">
                <a:solidFill>
                  <a:srgbClr val="4B05F9"/>
                </a:solidFill>
              </a:rPr>
              <a:t>เขาใหญ่  ยอดเยี่ยมโพยมอย่างพยับเมฆ  มีพรรณเขียวขาวดำแดงดู</a:t>
            </a:r>
            <a:r>
              <a:rPr lang="th-TH" sz="4000" b="1" i="1" dirty="0" err="1">
                <a:solidFill>
                  <a:srgbClr val="4B05F9"/>
                </a:solidFill>
              </a:rPr>
              <a:t>ดิเรก</a:t>
            </a:r>
            <a:r>
              <a:rPr lang="th-TH" sz="4000" b="1" i="1" dirty="0">
                <a:solidFill>
                  <a:srgbClr val="4B05F9"/>
                </a:solidFill>
              </a:rPr>
              <a:t>  ดั่งราย</a:t>
            </a:r>
            <a:r>
              <a:rPr lang="th-TH" sz="4000" b="1" i="1" dirty="0" err="1" smtClean="0">
                <a:solidFill>
                  <a:srgbClr val="4B05F9"/>
                </a:solidFill>
              </a:rPr>
              <a:t>รัตนนพมณี</a:t>
            </a:r>
            <a:r>
              <a:rPr lang="th-TH" sz="4000" b="1" i="1" dirty="0">
                <a:solidFill>
                  <a:srgbClr val="4B05F9"/>
                </a:solidFill>
              </a:rPr>
              <a:t>แนมน่าใคร่ชม  ครั้นแสงพระสุริยะ</a:t>
            </a:r>
            <a:r>
              <a:rPr lang="th-TH" sz="4000" b="1" i="1" dirty="0" smtClean="0">
                <a:solidFill>
                  <a:srgbClr val="4B05F9"/>
                </a:solidFill>
              </a:rPr>
              <a:t>ส่อง</a:t>
            </a:r>
            <a:r>
              <a:rPr lang="th-TH" sz="4000" b="1" i="1" dirty="0">
                <a:solidFill>
                  <a:srgbClr val="4B05F9"/>
                </a:solidFill>
              </a:rPr>
              <a:t>ระดมก็ดูเด่น</a:t>
            </a:r>
            <a:r>
              <a:rPr lang="th-TH" sz="4000" b="1" i="1" dirty="0" smtClean="0">
                <a:solidFill>
                  <a:srgbClr val="4B05F9"/>
                </a:solidFill>
              </a:rPr>
              <a:t>ดั่งดวงดาว วาวแวว</a:t>
            </a:r>
            <a:r>
              <a:rPr lang="th-TH" sz="4000" b="1" i="1" dirty="0">
                <a:solidFill>
                  <a:srgbClr val="4B05F9"/>
                </a:solidFill>
              </a:rPr>
              <a:t>วะวาบ ๆ ที่เวิ้งวุ้ง </a:t>
            </a:r>
            <a:r>
              <a:rPr lang="th-TH" sz="4000" b="1" i="1" dirty="0" smtClean="0">
                <a:solidFill>
                  <a:srgbClr val="4B05F9"/>
                </a:solidFill>
              </a:rPr>
              <a:t>..."</a:t>
            </a:r>
            <a:endParaRPr lang="en-US" sz="4000" b="1" i="1" dirty="0">
              <a:solidFill>
                <a:srgbClr val="4B05F9"/>
              </a:solidFill>
              <a:latin typeface="Angsana New" pitchFamily="18" charset="-34"/>
            </a:endParaRP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    ก.  สัมผัสสระ			ข.  สัมผัสพยัญชนะ</a:t>
            </a:r>
            <a:r>
              <a:rPr lang="en-US" sz="4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</a:t>
            </a: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    ค.  การใช้คำอัพภาส		ง.  การหลากคำ</a:t>
            </a:r>
          </a:p>
        </p:txBody>
      </p:sp>
    </p:spTree>
    <p:extLst>
      <p:ext uri="{BB962C8B-B14F-4D97-AF65-F5344CB8AC3E}">
        <p14:creationId xmlns:p14="http://schemas.microsoft.com/office/powerpoint/2010/main" val="277167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1519322911"/>
              </p:ext>
            </p:extLst>
          </p:nvPr>
        </p:nvGraphicFramePr>
        <p:xfrm>
          <a:off x="1763688" y="1196752"/>
          <a:ext cx="68407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สี่เหลี่ยมผืนผ้ามุมมน 4"/>
          <p:cNvSpPr/>
          <p:nvPr/>
        </p:nvSpPr>
        <p:spPr>
          <a:xfrm>
            <a:off x="376398" y="2907844"/>
            <a:ext cx="3419872" cy="1529268"/>
          </a:xfrm>
          <a:prstGeom prst="roundRect">
            <a:avLst/>
          </a:prstGeom>
          <a:solidFill>
            <a:srgbClr val="FF66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6000" b="1" dirty="0">
                <a:solidFill>
                  <a:srgbClr val="000000"/>
                </a:solidFill>
              </a:rPr>
              <a:t>๒</a:t>
            </a:r>
            <a:r>
              <a:rPr lang="th-TH" sz="6000" b="1" dirty="0" smtClean="0">
                <a:solidFill>
                  <a:srgbClr val="000000"/>
                </a:solidFill>
              </a:rPr>
              <a:t>. </a:t>
            </a:r>
            <a:r>
              <a:rPr lang="th-TH" sz="6000" b="1" dirty="0">
                <a:solidFill>
                  <a:srgbClr val="000000"/>
                </a:solidFill>
              </a:rPr>
              <a:t>การ</a:t>
            </a:r>
            <a:r>
              <a:rPr lang="th-TH" sz="6000" b="1" dirty="0" smtClean="0">
                <a:solidFill>
                  <a:srgbClr val="000000"/>
                </a:solidFill>
              </a:rPr>
              <a:t>เล่นคำ</a:t>
            </a:r>
            <a:endParaRPr lang="th-TH" sz="6000" b="1" dirty="0">
              <a:solidFill>
                <a:srgbClr val="000000"/>
              </a:solidFill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251520" y="260648"/>
            <a:ext cx="6215387" cy="953453"/>
          </a:xfrm>
          <a:prstGeom prst="roundRect">
            <a:avLst/>
          </a:prstGeom>
          <a:solidFill>
            <a:srgbClr val="CC00CC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5000" b="1" dirty="0">
                <a:solidFill>
                  <a:schemeClr val="tx2"/>
                </a:solidFill>
                <a:latin typeface="Angsana New" pitchFamily="18" charset="-34"/>
              </a:rPr>
              <a:t>ศิลปะการประพันธ์ในวรรณคดีไทย</a:t>
            </a:r>
          </a:p>
        </p:txBody>
      </p:sp>
    </p:spTree>
    <p:extLst>
      <p:ext uri="{BB962C8B-B14F-4D97-AF65-F5344CB8AC3E}">
        <p14:creationId xmlns:p14="http://schemas.microsoft.com/office/powerpoint/2010/main" val="40402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120711" y="400056"/>
            <a:ext cx="8751763" cy="1634490"/>
          </a:xfrm>
          <a:prstGeom prst="roundRect">
            <a:avLst/>
          </a:prstGeom>
          <a:solidFill>
            <a:srgbClr val="FFFF99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tabLst>
                <a:tab pos="768350" algn="l"/>
              </a:tabLst>
              <a:defRPr/>
            </a:pPr>
            <a:r>
              <a:rPr lang="th-TH" sz="4500" b="1" dirty="0">
                <a:solidFill>
                  <a:srgbClr val="080808"/>
                </a:solidFill>
                <a:latin typeface="Angsana New" pitchFamily="18" charset="-34"/>
              </a:rPr>
              <a:t>๒</a:t>
            </a:r>
            <a:r>
              <a:rPr lang="th-TH" sz="4500" b="1" dirty="0" smtClean="0">
                <a:solidFill>
                  <a:srgbClr val="080808"/>
                </a:solidFill>
                <a:latin typeface="Angsana New" pitchFamily="18" charset="-34"/>
              </a:rPr>
              <a:t>.  </a:t>
            </a:r>
            <a:r>
              <a:rPr lang="th-TH" sz="4500" b="1" dirty="0">
                <a:solidFill>
                  <a:srgbClr val="080808"/>
                </a:solidFill>
                <a:latin typeface="Angsana New" pitchFamily="18" charset="-34"/>
              </a:rPr>
              <a:t>การ</a:t>
            </a:r>
            <a:r>
              <a:rPr lang="th-TH" sz="4500" b="1" dirty="0" smtClean="0">
                <a:solidFill>
                  <a:srgbClr val="080808"/>
                </a:solidFill>
                <a:latin typeface="Angsana New" pitchFamily="18" charset="-34"/>
              </a:rPr>
              <a:t>เล่นคำ</a:t>
            </a:r>
            <a:endParaRPr lang="en-US" sz="4500" b="1" dirty="0">
              <a:solidFill>
                <a:srgbClr val="080808"/>
              </a:solidFill>
              <a:latin typeface="Angsana New" pitchFamily="18" charset="-34"/>
            </a:endParaRPr>
          </a:p>
          <a:p>
            <a:pPr lvl="1">
              <a:tabLst>
                <a:tab pos="768350" algn="l"/>
              </a:tabLst>
            </a:pPr>
            <a:r>
              <a:rPr lang="th-TH" sz="4500" b="1" i="1" dirty="0" smtClean="0">
                <a:solidFill>
                  <a:srgbClr val="080808"/>
                </a:solidFill>
                <a:latin typeface="Angsana New" pitchFamily="18" charset="-34"/>
              </a:rPr>
              <a:t>๒.๑</a:t>
            </a:r>
            <a:r>
              <a:rPr lang="en-US" sz="4500" b="1" i="1" dirty="0" smtClean="0">
                <a:solidFill>
                  <a:srgbClr val="080808"/>
                </a:solidFill>
                <a:latin typeface="Angsana New" pitchFamily="18" charset="-34"/>
              </a:rPr>
              <a:t>  </a:t>
            </a:r>
            <a:r>
              <a:rPr lang="th-TH" sz="4500" b="1" i="1" dirty="0" smtClean="0">
                <a:solidFill>
                  <a:srgbClr val="080808"/>
                </a:solidFill>
                <a:latin typeface="Angsana New" pitchFamily="18" charset="-34"/>
              </a:rPr>
              <a:t>เล่นคำพ้อง</a:t>
            </a:r>
            <a:r>
              <a:rPr lang="th-TH" sz="4500" b="1" dirty="0" smtClean="0">
                <a:solidFill>
                  <a:srgbClr val="080808"/>
                </a:solidFill>
                <a:latin typeface="Angsana New" pitchFamily="18" charset="-34"/>
              </a:rPr>
              <a:t>  (ทั้งพ้องรูปและพ้องเสียง) เช่น</a:t>
            </a:r>
            <a:endParaRPr lang="en-US" sz="4500" b="1" dirty="0" smtClean="0">
              <a:solidFill>
                <a:srgbClr val="080808"/>
              </a:solidFill>
              <a:latin typeface="Angsana New" pitchFamily="18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1331640" y="2700466"/>
            <a:ext cx="6408712" cy="1736646"/>
          </a:xfrm>
          <a:prstGeom prst="roundRect">
            <a:avLst/>
          </a:prstGeom>
          <a:solidFill>
            <a:srgbClr val="C5FF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85800" indent="-685800">
              <a:buFontTx/>
              <a:buChar char="-"/>
              <a:tabLst>
                <a:tab pos="768350" algn="l"/>
              </a:tabLst>
            </a:pPr>
            <a:r>
              <a:rPr lang="th-TH" sz="4800" b="1" dirty="0" smtClean="0">
                <a:solidFill>
                  <a:schemeClr val="accent6"/>
                </a:solidFill>
                <a:latin typeface="Angsana New" pitchFamily="18" charset="-34"/>
              </a:rPr>
              <a:t>เบญจ</a:t>
            </a:r>
            <a:r>
              <a:rPr lang="th-TH" sz="4800" b="1" dirty="0" err="1" smtClean="0">
                <a:solidFill>
                  <a:schemeClr val="accent6"/>
                </a:solidFill>
                <a:latin typeface="Angsana New" pitchFamily="18" charset="-34"/>
              </a:rPr>
              <a:t>วรรณ</a:t>
            </a:r>
            <a:r>
              <a:rPr lang="th-TH" sz="4800" b="1" dirty="0" smtClean="0">
                <a:solidFill>
                  <a:schemeClr val="accent6"/>
                </a:solidFill>
                <a:latin typeface="Angsana New" pitchFamily="18" charset="-34"/>
              </a:rPr>
              <a:t>จับวัลย์ชาลี    </a:t>
            </a:r>
          </a:p>
          <a:p>
            <a:pPr>
              <a:tabLst>
                <a:tab pos="768350" algn="l"/>
              </a:tabLst>
            </a:pPr>
            <a:r>
              <a:rPr lang="th-TH" sz="4800" b="1" dirty="0">
                <a:solidFill>
                  <a:schemeClr val="accent6"/>
                </a:solidFill>
                <a:latin typeface="Angsana New" pitchFamily="18" charset="-34"/>
              </a:rPr>
              <a:t> </a:t>
            </a:r>
            <a:r>
              <a:rPr lang="th-TH" sz="4800" b="1" dirty="0" smtClean="0">
                <a:solidFill>
                  <a:schemeClr val="accent6"/>
                </a:solidFill>
                <a:latin typeface="Angsana New" pitchFamily="18" charset="-34"/>
              </a:rPr>
              <a:t>      เหมือนวันเจ้าวอนพี่ให้ตามกวาง</a:t>
            </a:r>
            <a:endParaRPr lang="en-US" sz="4800" b="1" dirty="0" smtClean="0">
              <a:solidFill>
                <a:schemeClr val="accent6"/>
              </a:solidFill>
              <a:latin typeface="Angsana New" pitchFamily="18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331640" y="4941168"/>
            <a:ext cx="6408712" cy="919401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768350" algn="l"/>
              </a:tabLst>
            </a:pPr>
            <a:r>
              <a:rPr lang="th-TH" sz="4800" b="1" dirty="0" smtClean="0">
                <a:solidFill>
                  <a:srgbClr val="080808"/>
                </a:solidFill>
                <a:latin typeface="Angsana New" pitchFamily="18" charset="-34"/>
              </a:rPr>
              <a:t>เบญจ</a:t>
            </a:r>
            <a:r>
              <a:rPr lang="th-TH" sz="4800" b="1" dirty="0" err="1" smtClean="0">
                <a:solidFill>
                  <a:srgbClr val="FF0000"/>
                </a:solidFill>
                <a:latin typeface="Angsana New" pitchFamily="18" charset="-34"/>
              </a:rPr>
              <a:t>วรรณ</a:t>
            </a:r>
            <a:r>
              <a:rPr lang="th-TH" sz="4800" b="1" dirty="0" smtClean="0">
                <a:solidFill>
                  <a:srgbClr val="FF0000"/>
                </a:solidFill>
                <a:latin typeface="Angsana New" pitchFamily="18" charset="-34"/>
              </a:rPr>
              <a:t>   วัลย์ </a:t>
            </a:r>
            <a:r>
              <a:rPr lang="th-TH" sz="4800" b="1" dirty="0">
                <a:solidFill>
                  <a:srgbClr val="080808"/>
                </a:solidFill>
                <a:latin typeface="Angsana New" pitchFamily="18" charset="-34"/>
              </a:rPr>
              <a:t> </a:t>
            </a:r>
            <a:r>
              <a:rPr lang="th-TH" sz="4800" b="1" dirty="0" smtClean="0">
                <a:solidFill>
                  <a:srgbClr val="080808"/>
                </a:solidFill>
                <a:latin typeface="Angsana New" pitchFamily="18" charset="-34"/>
              </a:rPr>
              <a:t> </a:t>
            </a:r>
            <a:r>
              <a:rPr lang="th-TH" sz="4800" b="1" dirty="0" smtClean="0">
                <a:solidFill>
                  <a:srgbClr val="FF0000"/>
                </a:solidFill>
                <a:latin typeface="Angsana New" pitchFamily="18" charset="-34"/>
              </a:rPr>
              <a:t>วัน</a:t>
            </a:r>
            <a:endParaRPr lang="en-US" sz="4800" b="1" dirty="0" smtClean="0">
              <a:solidFill>
                <a:srgbClr val="080808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377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120711" y="400056"/>
            <a:ext cx="8751763" cy="1634490"/>
          </a:xfrm>
          <a:prstGeom prst="roundRect">
            <a:avLst/>
          </a:prstGeom>
          <a:solidFill>
            <a:srgbClr val="FFFF99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tabLst>
                <a:tab pos="768350" algn="l"/>
              </a:tabLst>
              <a:defRPr/>
            </a:pPr>
            <a:r>
              <a:rPr lang="th-TH" sz="4500" b="1" dirty="0">
                <a:solidFill>
                  <a:schemeClr val="accent6"/>
                </a:solidFill>
                <a:latin typeface="Angsana New" pitchFamily="18" charset="-34"/>
              </a:rPr>
              <a:t>๒</a:t>
            </a:r>
            <a:r>
              <a:rPr lang="th-TH" sz="4500" b="1" dirty="0" smtClean="0">
                <a:solidFill>
                  <a:schemeClr val="accent6"/>
                </a:solidFill>
                <a:latin typeface="Angsana New" pitchFamily="18" charset="-34"/>
              </a:rPr>
              <a:t>.  </a:t>
            </a:r>
            <a:r>
              <a:rPr lang="th-TH" sz="4500" b="1" dirty="0">
                <a:solidFill>
                  <a:schemeClr val="accent6"/>
                </a:solidFill>
                <a:latin typeface="Angsana New" pitchFamily="18" charset="-34"/>
              </a:rPr>
              <a:t>การ</a:t>
            </a:r>
            <a:r>
              <a:rPr lang="th-TH" sz="4500" b="1" dirty="0" smtClean="0">
                <a:solidFill>
                  <a:schemeClr val="accent6"/>
                </a:solidFill>
                <a:latin typeface="Angsana New" pitchFamily="18" charset="-34"/>
              </a:rPr>
              <a:t>เล่นคำ</a:t>
            </a:r>
            <a:endParaRPr lang="en-US" sz="4500" b="1" dirty="0">
              <a:solidFill>
                <a:schemeClr val="accent6"/>
              </a:solidFill>
              <a:latin typeface="Angsana New" pitchFamily="18" charset="-34"/>
            </a:endParaRPr>
          </a:p>
          <a:p>
            <a:pPr lvl="1">
              <a:tabLst>
                <a:tab pos="768350" algn="l"/>
              </a:tabLst>
            </a:pPr>
            <a:r>
              <a:rPr lang="th-TH" sz="4500" b="1" i="1" dirty="0" smtClean="0">
                <a:solidFill>
                  <a:schemeClr val="accent6"/>
                </a:solidFill>
                <a:latin typeface="Angsana New" pitchFamily="18" charset="-34"/>
              </a:rPr>
              <a:t>๒.๑</a:t>
            </a:r>
            <a:r>
              <a:rPr lang="en-US" sz="4500" b="1" i="1" dirty="0" smtClean="0">
                <a:solidFill>
                  <a:schemeClr val="accent6"/>
                </a:solidFill>
                <a:latin typeface="Angsana New" pitchFamily="18" charset="-34"/>
              </a:rPr>
              <a:t>  </a:t>
            </a:r>
            <a:r>
              <a:rPr lang="th-TH" sz="4500" b="1" i="1" dirty="0" smtClean="0">
                <a:solidFill>
                  <a:schemeClr val="accent6"/>
                </a:solidFill>
                <a:latin typeface="Angsana New" pitchFamily="18" charset="-34"/>
              </a:rPr>
              <a:t>เล่นคำพ้อง</a:t>
            </a:r>
            <a:r>
              <a:rPr lang="th-TH" sz="4500" b="1" dirty="0" smtClean="0">
                <a:solidFill>
                  <a:schemeClr val="accent6"/>
                </a:solidFill>
                <a:latin typeface="Angsana New" pitchFamily="18" charset="-34"/>
              </a:rPr>
              <a:t>  (ทั้งพ้องรูปและพ้องเสียง) เช่น</a:t>
            </a:r>
            <a:endParaRPr lang="en-US" sz="4500" b="1" dirty="0" smtClean="0">
              <a:solidFill>
                <a:schemeClr val="accent6"/>
              </a:solidFill>
              <a:latin typeface="Angsana New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28240" y="4645788"/>
            <a:ext cx="6408712" cy="919401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768350" algn="l"/>
              </a:tabLst>
            </a:pPr>
            <a:r>
              <a:rPr lang="th-TH" sz="4800" b="1" dirty="0" smtClean="0">
                <a:solidFill>
                  <a:srgbClr val="FF0000"/>
                </a:solidFill>
                <a:latin typeface="Angsana New" pitchFamily="18" charset="-34"/>
              </a:rPr>
              <a:t>รอ</a:t>
            </a:r>
            <a:r>
              <a:rPr lang="th-TH" sz="4800" b="1" dirty="0" smtClean="0">
                <a:solidFill>
                  <a:schemeClr val="accent6"/>
                </a:solidFill>
                <a:latin typeface="Angsana New" pitchFamily="18" charset="-34"/>
              </a:rPr>
              <a:t>หัก </a:t>
            </a:r>
            <a:r>
              <a:rPr lang="th-TH" sz="4800" b="1" dirty="0" smtClean="0">
                <a:solidFill>
                  <a:srgbClr val="FF0000"/>
                </a:solidFill>
                <a:latin typeface="Angsana New" pitchFamily="18" charset="-34"/>
              </a:rPr>
              <a:t>     รอ</a:t>
            </a:r>
            <a:r>
              <a:rPr lang="th-TH" sz="4800" b="1" dirty="0" smtClean="0">
                <a:solidFill>
                  <a:schemeClr val="accent6"/>
                </a:solidFill>
                <a:latin typeface="Angsana New" pitchFamily="18" charset="-34"/>
              </a:rPr>
              <a:t>รา</a:t>
            </a:r>
            <a:r>
              <a:rPr lang="th-TH" sz="4800" b="1" dirty="0" smtClean="0">
                <a:solidFill>
                  <a:srgbClr val="FF0000"/>
                </a:solidFill>
                <a:latin typeface="Angsana New" pitchFamily="18" charset="-34"/>
              </a:rPr>
              <a:t>      รอ</a:t>
            </a:r>
            <a:r>
              <a:rPr lang="th-TH" sz="4800" b="1" dirty="0" smtClean="0">
                <a:solidFill>
                  <a:schemeClr val="accent6"/>
                </a:solidFill>
                <a:latin typeface="Angsana New" pitchFamily="18" charset="-34"/>
              </a:rPr>
              <a:t>ท่า</a:t>
            </a:r>
            <a:endParaRPr lang="en-US" sz="4800" b="1" dirty="0" smtClean="0">
              <a:solidFill>
                <a:schemeClr val="accent6"/>
              </a:solidFill>
              <a:latin typeface="Angsana New" pitchFamily="18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1331640" y="2492896"/>
            <a:ext cx="6408712" cy="1736646"/>
          </a:xfrm>
          <a:prstGeom prst="roundRect">
            <a:avLst/>
          </a:prstGeom>
          <a:solidFill>
            <a:srgbClr val="C5FF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685800" indent="-685800">
              <a:buFontTx/>
              <a:buChar char="-"/>
              <a:tabLst>
                <a:tab pos="768350" algn="l"/>
              </a:tabLst>
            </a:pPr>
            <a:r>
              <a:rPr lang="th-TH" sz="4800" b="1" dirty="0" smtClean="0">
                <a:solidFill>
                  <a:schemeClr val="accent6"/>
                </a:solidFill>
                <a:latin typeface="Angsana New" pitchFamily="18" charset="-34"/>
              </a:rPr>
              <a:t>เห็นรอหักเหมือนหนึ่งรักพี่รอรา    </a:t>
            </a:r>
          </a:p>
          <a:p>
            <a:pPr>
              <a:tabLst>
                <a:tab pos="768350" algn="l"/>
              </a:tabLst>
            </a:pPr>
            <a:r>
              <a:rPr lang="th-TH" sz="4800" b="1" dirty="0">
                <a:solidFill>
                  <a:schemeClr val="accent6"/>
                </a:solidFill>
                <a:latin typeface="Angsana New" pitchFamily="18" charset="-34"/>
              </a:rPr>
              <a:t> </a:t>
            </a:r>
            <a:r>
              <a:rPr lang="th-TH" sz="4800" b="1" dirty="0" smtClean="0">
                <a:solidFill>
                  <a:schemeClr val="accent6"/>
                </a:solidFill>
                <a:latin typeface="Angsana New" pitchFamily="18" charset="-34"/>
              </a:rPr>
              <a:t>      แต่รอท่ารั้งทุกข์มาตามทาง</a:t>
            </a:r>
            <a:endParaRPr lang="en-US" sz="4800" b="1" dirty="0" smtClean="0">
              <a:solidFill>
                <a:schemeClr val="accent6"/>
              </a:solidFill>
              <a:latin typeface="Angsana New" pitchFamily="18" charset="-34"/>
            </a:endParaRPr>
          </a:p>
        </p:txBody>
      </p:sp>
      <p:sp>
        <p:nvSpPr>
          <p:cNvPr id="3" name="คำบรรยายภาพแบบสี่เหลี่ยม 2"/>
          <p:cNvSpPr/>
          <p:nvPr/>
        </p:nvSpPr>
        <p:spPr>
          <a:xfrm>
            <a:off x="683568" y="5805264"/>
            <a:ext cx="4032448" cy="720080"/>
          </a:xfrm>
          <a:prstGeom prst="wedgeRectCallout">
            <a:avLst>
              <a:gd name="adj1" fmla="val 6162"/>
              <a:gd name="adj2" fmla="val -118909"/>
            </a:avLst>
          </a:prstGeom>
          <a:solidFill>
            <a:srgbClr val="FF97E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รอ ๑ น. หลักปักกันกระแสน้ำ</a:t>
            </a:r>
            <a:endParaRPr lang="th-TH" sz="3600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04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120711" y="400056"/>
            <a:ext cx="8751763" cy="1634490"/>
          </a:xfrm>
          <a:prstGeom prst="roundRect">
            <a:avLst/>
          </a:prstGeom>
          <a:solidFill>
            <a:srgbClr val="FFFF99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tabLst>
                <a:tab pos="768350" algn="l"/>
              </a:tabLst>
              <a:defRPr/>
            </a:pPr>
            <a:r>
              <a:rPr lang="th-TH" sz="4500" b="1" dirty="0">
                <a:solidFill>
                  <a:srgbClr val="080808"/>
                </a:solidFill>
                <a:latin typeface="Angsana New" pitchFamily="18" charset="-34"/>
              </a:rPr>
              <a:t>๒.  การเล่นคำ</a:t>
            </a:r>
            <a:endParaRPr lang="en-US" sz="4500" b="1" dirty="0">
              <a:solidFill>
                <a:srgbClr val="080808"/>
              </a:solidFill>
              <a:latin typeface="Angsana New" pitchFamily="18" charset="-34"/>
            </a:endParaRPr>
          </a:p>
          <a:p>
            <a:pPr lvl="1">
              <a:tabLst>
                <a:tab pos="768350" algn="l"/>
              </a:tabLst>
            </a:pPr>
            <a:r>
              <a:rPr lang="th-TH" sz="4500" b="1" i="1" dirty="0" smtClean="0">
                <a:solidFill>
                  <a:srgbClr val="080808"/>
                </a:solidFill>
                <a:latin typeface="Angsana New" pitchFamily="18" charset="-34"/>
              </a:rPr>
              <a:t>๒.๒  เล่นคำซ้ำ หรือ ซ้ำคำ</a:t>
            </a:r>
            <a:r>
              <a:rPr lang="th-TH" sz="4500" b="1" dirty="0" smtClean="0">
                <a:solidFill>
                  <a:srgbClr val="080808"/>
                </a:solidFill>
                <a:latin typeface="Angsana New" pitchFamily="18" charset="-34"/>
              </a:rPr>
              <a:t>  เช่น   </a:t>
            </a:r>
            <a:endParaRPr lang="en-US" sz="4500" b="1" dirty="0">
              <a:solidFill>
                <a:srgbClr val="080808"/>
              </a:solidFill>
              <a:latin typeface="Angsana New" pitchFamily="18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323528" y="2721992"/>
            <a:ext cx="4971952" cy="3371136"/>
          </a:xfrm>
          <a:prstGeom prst="roundRect">
            <a:avLst/>
          </a:prstGeom>
          <a:solidFill>
            <a:srgbClr val="C5FF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768350" algn="l"/>
              </a:tabLst>
            </a:pPr>
            <a:r>
              <a:rPr lang="th-TH" sz="4800" b="1" dirty="0">
                <a:solidFill>
                  <a:schemeClr val="accent6"/>
                </a:solidFill>
                <a:latin typeface="Angsana New" pitchFamily="18" charset="-34"/>
              </a:rPr>
              <a:t> </a:t>
            </a:r>
            <a:r>
              <a:rPr lang="th-TH" sz="4800" b="1" dirty="0" smtClean="0">
                <a:solidFill>
                  <a:schemeClr val="accent6"/>
                </a:solidFill>
                <a:latin typeface="Angsana New" pitchFamily="18" charset="-34"/>
              </a:rPr>
              <a:t>    คนไม่เคยซึ้งใครในชีวิต                      อาจจะคิดซึ้งเราเข้าก็ได้</a:t>
            </a:r>
          </a:p>
          <a:p>
            <a:pPr>
              <a:tabLst>
                <a:tab pos="768350" algn="l"/>
              </a:tabLst>
            </a:pPr>
            <a:r>
              <a:rPr lang="th-TH" sz="4800" b="1" dirty="0" smtClean="0">
                <a:solidFill>
                  <a:schemeClr val="accent6"/>
                </a:solidFill>
                <a:latin typeface="Angsana New" pitchFamily="18" charset="-34"/>
              </a:rPr>
              <a:t>สำหรับเราผู้ซึ่งไม่ซึ้งใคร  </a:t>
            </a:r>
          </a:p>
          <a:p>
            <a:pPr>
              <a:tabLst>
                <a:tab pos="768350" algn="l"/>
              </a:tabLst>
            </a:pPr>
            <a:r>
              <a:rPr lang="th-TH" sz="4800" b="1" dirty="0" smtClean="0">
                <a:solidFill>
                  <a:schemeClr val="accent6"/>
                </a:solidFill>
                <a:latin typeface="Angsana New" pitchFamily="18" charset="-34"/>
              </a:rPr>
              <a:t>อาจซึ้งใจคนซึ่งไม่ซึ้งเรา</a:t>
            </a:r>
            <a:endParaRPr lang="en-US" sz="4800" b="1" dirty="0" smtClean="0">
              <a:solidFill>
                <a:schemeClr val="accent6"/>
              </a:solidFill>
              <a:latin typeface="Angsana New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6012160" y="3501008"/>
            <a:ext cx="2808312" cy="1736646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768350" algn="l"/>
              </a:tabLst>
            </a:pPr>
            <a:r>
              <a:rPr lang="th-TH" sz="4800" b="1" dirty="0" smtClean="0">
                <a:solidFill>
                  <a:srgbClr val="FF0000"/>
                </a:solidFill>
                <a:latin typeface="Angsana New" pitchFamily="18" charset="-34"/>
              </a:rPr>
              <a:t>เล่นคำซ้ำ </a:t>
            </a:r>
          </a:p>
          <a:p>
            <a:pPr algn="ctr">
              <a:tabLst>
                <a:tab pos="768350" algn="l"/>
              </a:tabLst>
            </a:pPr>
            <a:r>
              <a:rPr lang="th-TH" sz="4800" b="1" dirty="0" smtClean="0">
                <a:solidFill>
                  <a:srgbClr val="FF0000"/>
                </a:solidFill>
                <a:latin typeface="Angsana New" pitchFamily="18" charset="-34"/>
              </a:rPr>
              <a:t>คำว่า “ซึ้ง”</a:t>
            </a:r>
            <a:endParaRPr lang="en-US" sz="4800" b="1" dirty="0" smtClean="0">
              <a:solidFill>
                <a:srgbClr val="FF0000"/>
              </a:solidFill>
              <a:latin typeface="Angsana New" pitchFamily="18" charset="-34"/>
            </a:endParaRPr>
          </a:p>
        </p:txBody>
      </p:sp>
      <p:sp>
        <p:nvSpPr>
          <p:cNvPr id="3" name="ลูกศรขวา 2"/>
          <p:cNvSpPr/>
          <p:nvPr/>
        </p:nvSpPr>
        <p:spPr>
          <a:xfrm>
            <a:off x="5295480" y="3933056"/>
            <a:ext cx="644672" cy="648072"/>
          </a:xfrm>
          <a:prstGeom prst="rightArrow">
            <a:avLst/>
          </a:prstGeom>
          <a:solidFill>
            <a:srgbClr val="4B05F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662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98" name="Rectangle 26"/>
          <p:cNvSpPr>
            <a:spLocks noChangeArrowheads="1"/>
          </p:cNvSpPr>
          <p:nvPr/>
        </p:nvSpPr>
        <p:spPr bwMode="auto">
          <a:xfrm>
            <a:off x="1187450" y="260648"/>
            <a:ext cx="6840538" cy="1150938"/>
          </a:xfrm>
          <a:prstGeom prst="roundRect">
            <a:avLst/>
          </a:prstGeom>
          <a:solidFill>
            <a:srgbClr val="FFFF99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th-TH" sz="9000" b="1" dirty="0" smtClean="0">
                <a:solidFill>
                  <a:schemeClr val="accent6"/>
                </a:solidFill>
              </a:rPr>
              <a:t>คุณค่าวรรณคดี</a:t>
            </a:r>
            <a:endParaRPr lang="th-TH" sz="9000" b="1" dirty="0">
              <a:solidFill>
                <a:schemeClr val="accent6"/>
              </a:solidFill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179388" y="1628800"/>
            <a:ext cx="8809037" cy="5005626"/>
          </a:xfrm>
          <a:prstGeom prst="roundRect">
            <a:avLst/>
          </a:prstGeom>
          <a:solidFill>
            <a:srgbClr val="FFBDF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th-TH" sz="3600" b="1" dirty="0">
                <a:solidFill>
                  <a:srgbClr val="080808"/>
                </a:solidFill>
                <a:latin typeface="Angsana New" pitchFamily="18" charset="-34"/>
              </a:rPr>
              <a:t>          มนุษย์มิได้มีความต้องการสิ่งจำเป็นทางกายเท่านั้นแต่ยังต้องการ</a:t>
            </a:r>
            <a:r>
              <a:rPr lang="th-TH" sz="3600" b="1" i="1" dirty="0">
                <a:solidFill>
                  <a:srgbClr val="FF0000"/>
                </a:solidFill>
                <a:latin typeface="Angsana New" pitchFamily="18" charset="-34"/>
              </a:rPr>
              <a:t>ทาง</a:t>
            </a:r>
            <a:r>
              <a:rPr lang="th-TH" sz="3600" b="1" i="1" dirty="0" smtClean="0">
                <a:solidFill>
                  <a:srgbClr val="FF0000"/>
                </a:solidFill>
                <a:latin typeface="Angsana New" pitchFamily="18" charset="-34"/>
              </a:rPr>
              <a:t>ใจ</a:t>
            </a:r>
            <a:r>
              <a:rPr lang="th-TH" sz="3600" b="1" dirty="0" smtClean="0">
                <a:solidFill>
                  <a:srgbClr val="080808"/>
                </a:solidFill>
                <a:latin typeface="Angsana New" pitchFamily="18" charset="-34"/>
              </a:rPr>
              <a:t>ด้วย คือ </a:t>
            </a:r>
            <a:r>
              <a:rPr lang="th-TH" sz="3600" b="1" i="1" dirty="0" smtClean="0">
                <a:solidFill>
                  <a:srgbClr val="FF0000"/>
                </a:solidFill>
                <a:latin typeface="Angsana New" pitchFamily="18" charset="-34"/>
              </a:rPr>
              <a:t>ความ</a:t>
            </a:r>
            <a:r>
              <a:rPr lang="th-TH" sz="3600" b="1" i="1" dirty="0">
                <a:solidFill>
                  <a:srgbClr val="FF0000"/>
                </a:solidFill>
                <a:latin typeface="Angsana New" pitchFamily="18" charset="-34"/>
              </a:rPr>
              <a:t>งามความไพเราะ</a:t>
            </a:r>
            <a:r>
              <a:rPr lang="th-TH" sz="3600" b="1" dirty="0">
                <a:solidFill>
                  <a:srgbClr val="080808"/>
                </a:solidFill>
                <a:latin typeface="Angsana New" pitchFamily="18" charset="-34"/>
              </a:rPr>
              <a:t>อีกด้วย </a:t>
            </a:r>
            <a:r>
              <a:rPr lang="th-TH" sz="3600" b="1" dirty="0" smtClean="0">
                <a:solidFill>
                  <a:srgbClr val="080808"/>
                </a:solidFill>
                <a:latin typeface="Angsana New" pitchFamily="18" charset="-34"/>
              </a:rPr>
              <a:t> ฉะนั้น</a:t>
            </a:r>
            <a:r>
              <a:rPr lang="th-TH" sz="3600" b="1" dirty="0">
                <a:solidFill>
                  <a:srgbClr val="080808"/>
                </a:solidFill>
                <a:latin typeface="Angsana New" pitchFamily="18" charset="-34"/>
              </a:rPr>
              <a:t>มนุษย์จึงต้องสร้างศิลปะขึ้นเพื่อบำรุงจิตใจ   </a:t>
            </a:r>
            <a:r>
              <a:rPr lang="th-TH" sz="3600" b="1" dirty="0" smtClean="0">
                <a:solidFill>
                  <a:srgbClr val="080808"/>
                </a:solidFill>
                <a:latin typeface="Angsana New" pitchFamily="18" charset="-34"/>
              </a:rPr>
              <a:t>เช่น  </a:t>
            </a:r>
          </a:p>
          <a:p>
            <a:r>
              <a:rPr lang="th-TH" sz="3600" b="1" dirty="0">
                <a:solidFill>
                  <a:srgbClr val="080808"/>
                </a:solidFill>
                <a:latin typeface="Angsana New" pitchFamily="18" charset="-34"/>
              </a:rPr>
              <a:t>	</a:t>
            </a:r>
            <a:r>
              <a:rPr lang="th-TH" sz="3600" b="1" dirty="0" smtClean="0">
                <a:solidFill>
                  <a:srgbClr val="080808"/>
                </a:solidFill>
                <a:latin typeface="Angsana New" pitchFamily="18" charset="-34"/>
              </a:rPr>
              <a:t>		</a:t>
            </a:r>
            <a:r>
              <a:rPr lang="th-TH" sz="3600" b="1" dirty="0">
                <a:solidFill>
                  <a:srgbClr val="080808"/>
                </a:solidFill>
                <a:latin typeface="Angsana New" pitchFamily="18" charset="-34"/>
              </a:rPr>
              <a:t>					</a:t>
            </a:r>
            <a:r>
              <a:rPr lang="th-TH" sz="3600" b="1" dirty="0" smtClean="0">
                <a:solidFill>
                  <a:srgbClr val="080808"/>
                </a:solidFill>
                <a:latin typeface="Angsana New" pitchFamily="18" charset="-34"/>
              </a:rPr>
              <a:t>   </a:t>
            </a:r>
            <a:r>
              <a:rPr lang="th-TH" sz="3600" b="1" dirty="0">
                <a:solidFill>
                  <a:srgbClr val="080808"/>
                </a:solidFill>
                <a:latin typeface="Angsana New" pitchFamily="18" charset="-34"/>
              </a:rPr>
              <a:t>																											</a:t>
            </a: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3419872" y="5589240"/>
            <a:ext cx="2448272" cy="720080"/>
          </a:xfrm>
          <a:prstGeom prst="roundRect">
            <a:avLst/>
          </a:prstGeom>
          <a:solidFill>
            <a:srgbClr val="C5F4FF"/>
          </a:solidFill>
          <a:ln>
            <a:noFill/>
          </a:ln>
          <a:effectLst>
            <a:glow rad="228600">
              <a:srgbClr val="00B0F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80808"/>
                </a:solidFill>
                <a:latin typeface="Angsana New" pitchFamily="18" charset="-34"/>
              </a:rPr>
              <a:t>วรรณกรรมวรรณคดี </a:t>
            </a:r>
            <a:endParaRPr lang="th-TH" dirty="0"/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3635896" y="3861048"/>
            <a:ext cx="2016224" cy="720080"/>
          </a:xfrm>
          <a:prstGeom prst="roundRect">
            <a:avLst/>
          </a:prstGeom>
          <a:solidFill>
            <a:srgbClr val="C5F4FF"/>
          </a:solidFill>
          <a:ln>
            <a:noFill/>
          </a:ln>
          <a:effectLst>
            <a:glow rad="228600">
              <a:srgbClr val="00B0F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80808"/>
                </a:solidFill>
                <a:latin typeface="Angsana New" pitchFamily="18" charset="-34"/>
              </a:rPr>
              <a:t>การแกะสลัก </a:t>
            </a:r>
            <a:endParaRPr lang="th-TH" dirty="0"/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2339752" y="4734768"/>
            <a:ext cx="2016224" cy="720080"/>
          </a:xfrm>
          <a:prstGeom prst="roundRect">
            <a:avLst/>
          </a:prstGeom>
          <a:solidFill>
            <a:srgbClr val="C5F4FF"/>
          </a:solidFill>
          <a:ln>
            <a:noFill/>
          </a:ln>
          <a:effectLst>
            <a:glow rad="228600">
              <a:srgbClr val="00B0F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80808"/>
                </a:solidFill>
                <a:latin typeface="Angsana New" pitchFamily="18" charset="-34"/>
              </a:rPr>
              <a:t>การวาดภาพ </a:t>
            </a:r>
            <a:endParaRPr lang="th-TH" dirty="0"/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1043608" y="3861048"/>
            <a:ext cx="2016224" cy="720080"/>
          </a:xfrm>
          <a:prstGeom prst="roundRect">
            <a:avLst/>
          </a:prstGeom>
          <a:solidFill>
            <a:srgbClr val="C5F4FF"/>
          </a:solidFill>
          <a:ln>
            <a:noFill/>
          </a:ln>
          <a:effectLst>
            <a:glow rad="228600">
              <a:srgbClr val="00B0F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80808"/>
                </a:solidFill>
                <a:latin typeface="Angsana New" pitchFamily="18" charset="-34"/>
              </a:rPr>
              <a:t>ดนตรี</a:t>
            </a:r>
            <a:endParaRPr lang="th-TH" dirty="0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860032" y="4734768"/>
            <a:ext cx="2016224" cy="720080"/>
          </a:xfrm>
          <a:prstGeom prst="roundRect">
            <a:avLst/>
          </a:prstGeom>
          <a:solidFill>
            <a:srgbClr val="C5F4FF"/>
          </a:solidFill>
          <a:ln>
            <a:noFill/>
          </a:ln>
          <a:effectLst>
            <a:glow rad="228600">
              <a:srgbClr val="00B0F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80808"/>
                </a:solidFill>
                <a:latin typeface="Angsana New" pitchFamily="18" charset="-34"/>
              </a:rPr>
              <a:t>การถ่ายภาพ </a:t>
            </a:r>
            <a:endParaRPr lang="th-TH" dirty="0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6156176" y="3861048"/>
            <a:ext cx="2016224" cy="720080"/>
          </a:xfrm>
          <a:prstGeom prst="roundRect">
            <a:avLst/>
          </a:prstGeom>
          <a:solidFill>
            <a:srgbClr val="C5F4FF"/>
          </a:solidFill>
          <a:ln>
            <a:noFill/>
          </a:ln>
          <a:effectLst>
            <a:glow rad="228600">
              <a:srgbClr val="00B0F0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rgbClr val="080808"/>
                </a:solidFill>
                <a:latin typeface="Angsana New" pitchFamily="18" charset="-34"/>
              </a:rPr>
              <a:t>การปั้น </a:t>
            </a:r>
            <a:endParaRPr lang="th-T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8" grpId="0" animBg="1"/>
      <p:bldP spid="54290" grpId="0" animBg="1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212725" y="188640"/>
            <a:ext cx="8751763" cy="1634490"/>
          </a:xfrm>
          <a:prstGeom prst="roundRect">
            <a:avLst/>
          </a:prstGeom>
          <a:solidFill>
            <a:srgbClr val="FFFF99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tabLst>
                <a:tab pos="768350" algn="l"/>
              </a:tabLst>
              <a:defRPr/>
            </a:pPr>
            <a:r>
              <a:rPr lang="th-TH" sz="4500" b="1" dirty="0">
                <a:solidFill>
                  <a:srgbClr val="080808"/>
                </a:solidFill>
                <a:latin typeface="Angsana New" pitchFamily="18" charset="-34"/>
              </a:rPr>
              <a:t>๒.  การเล่นคำ</a:t>
            </a:r>
            <a:endParaRPr lang="en-US" sz="4500" b="1" dirty="0">
              <a:solidFill>
                <a:srgbClr val="080808"/>
              </a:solidFill>
              <a:latin typeface="Angsana New" pitchFamily="18" charset="-34"/>
            </a:endParaRPr>
          </a:p>
          <a:p>
            <a:pPr lvl="1">
              <a:tabLst>
                <a:tab pos="768350" algn="l"/>
              </a:tabLst>
            </a:pPr>
            <a:r>
              <a:rPr lang="th-TH" sz="4500" b="1" i="1" dirty="0" smtClean="0">
                <a:solidFill>
                  <a:srgbClr val="080808"/>
                </a:solidFill>
                <a:latin typeface="Angsana New" pitchFamily="18" charset="-34"/>
              </a:rPr>
              <a:t>๒.๒  เล่นคำซ้ำ หรือ ซ้ำคำ</a:t>
            </a:r>
            <a:r>
              <a:rPr lang="th-TH" sz="4500" b="1" dirty="0" smtClean="0">
                <a:solidFill>
                  <a:srgbClr val="080808"/>
                </a:solidFill>
                <a:latin typeface="Angsana New" pitchFamily="18" charset="-34"/>
              </a:rPr>
              <a:t>  เช่น   </a:t>
            </a:r>
            <a:endParaRPr lang="en-US" sz="4500" b="1" dirty="0">
              <a:solidFill>
                <a:srgbClr val="080808"/>
              </a:solidFill>
              <a:latin typeface="Angsana New" pitchFamily="18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1936981" y="1772816"/>
            <a:ext cx="6883491" cy="4188381"/>
          </a:xfrm>
          <a:prstGeom prst="roundRect">
            <a:avLst/>
          </a:prstGeom>
          <a:solidFill>
            <a:srgbClr val="FFC9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768350" algn="l"/>
              </a:tabLst>
            </a:pPr>
            <a:r>
              <a:rPr lang="th-TH" sz="4800" b="1" dirty="0" smtClean="0">
                <a:solidFill>
                  <a:srgbClr val="000000"/>
                </a:solidFill>
                <a:latin typeface="Angsana New" pitchFamily="18" charset="-34"/>
              </a:rPr>
              <a:t>     ห้าม</a:t>
            </a:r>
            <a:r>
              <a:rPr lang="th-TH" sz="4800" b="1" dirty="0">
                <a:solidFill>
                  <a:srgbClr val="000000"/>
                </a:solidFill>
                <a:latin typeface="Angsana New" pitchFamily="18" charset="-34"/>
              </a:rPr>
              <a:t>เพลิงไว้อย่า</a:t>
            </a:r>
            <a:r>
              <a:rPr lang="th-TH" sz="4800" b="1" dirty="0" smtClean="0">
                <a:solidFill>
                  <a:srgbClr val="000000"/>
                </a:solidFill>
                <a:latin typeface="Angsana New" pitchFamily="18" charset="-34"/>
              </a:rPr>
              <a:t>ให้    มี</a:t>
            </a:r>
            <a:r>
              <a:rPr lang="th-TH" sz="4800" b="1" dirty="0">
                <a:solidFill>
                  <a:srgbClr val="000000"/>
                </a:solidFill>
                <a:latin typeface="Angsana New" pitchFamily="18" charset="-34"/>
              </a:rPr>
              <a:t>ควัน</a:t>
            </a:r>
          </a:p>
          <a:p>
            <a:pPr>
              <a:tabLst>
                <a:tab pos="768350" algn="l"/>
              </a:tabLst>
            </a:pPr>
            <a:r>
              <a:rPr lang="th-TH" sz="4800" b="1" dirty="0">
                <a:solidFill>
                  <a:srgbClr val="000000"/>
                </a:solidFill>
                <a:latin typeface="Angsana New" pitchFamily="18" charset="-34"/>
              </a:rPr>
              <a:t>ห้ามสุริยะแสงจันทร์ </a:t>
            </a:r>
            <a:r>
              <a:rPr lang="th-TH" sz="4800" b="1" dirty="0" smtClean="0">
                <a:solidFill>
                  <a:srgbClr val="000000"/>
                </a:solidFill>
                <a:latin typeface="Angsana New" pitchFamily="18" charset="-34"/>
              </a:rPr>
              <a:t>     ส่อง</a:t>
            </a:r>
            <a:r>
              <a:rPr lang="th-TH" sz="4800" b="1" dirty="0">
                <a:solidFill>
                  <a:srgbClr val="000000"/>
                </a:solidFill>
                <a:latin typeface="Angsana New" pitchFamily="18" charset="-34"/>
              </a:rPr>
              <a:t>ไซร้</a:t>
            </a:r>
          </a:p>
          <a:p>
            <a:pPr>
              <a:tabLst>
                <a:tab pos="768350" algn="l"/>
              </a:tabLst>
            </a:pPr>
            <a:r>
              <a:rPr lang="th-TH" sz="4800" b="1" dirty="0">
                <a:solidFill>
                  <a:srgbClr val="000000"/>
                </a:solidFill>
                <a:latin typeface="Angsana New" pitchFamily="18" charset="-34"/>
              </a:rPr>
              <a:t>ห้ามอายุให้หัน </a:t>
            </a:r>
            <a:r>
              <a:rPr lang="th-TH" sz="4800" b="1" dirty="0" smtClean="0">
                <a:solidFill>
                  <a:srgbClr val="000000"/>
                </a:solidFill>
                <a:latin typeface="Angsana New" pitchFamily="18" charset="-34"/>
              </a:rPr>
              <a:t>               คืน</a:t>
            </a:r>
            <a:r>
              <a:rPr lang="th-TH" sz="4800" b="1" dirty="0">
                <a:solidFill>
                  <a:srgbClr val="000000"/>
                </a:solidFill>
                <a:latin typeface="Angsana New" pitchFamily="18" charset="-34"/>
              </a:rPr>
              <a:t>เล่า</a:t>
            </a:r>
          </a:p>
          <a:p>
            <a:pPr>
              <a:tabLst>
                <a:tab pos="768350" algn="l"/>
              </a:tabLst>
            </a:pPr>
            <a:r>
              <a:rPr lang="th-TH" sz="4800" b="1" dirty="0">
                <a:solidFill>
                  <a:srgbClr val="000000"/>
                </a:solidFill>
                <a:latin typeface="Angsana New" pitchFamily="18" charset="-34"/>
              </a:rPr>
              <a:t>ห้ามดั่งนี้ไว้ได้ </a:t>
            </a:r>
            <a:r>
              <a:rPr lang="th-TH" sz="4800" b="1" dirty="0" smtClean="0">
                <a:solidFill>
                  <a:srgbClr val="000000"/>
                </a:solidFill>
                <a:latin typeface="Angsana New" pitchFamily="18" charset="-34"/>
              </a:rPr>
              <a:t>                จึ่ง</a:t>
            </a:r>
            <a:r>
              <a:rPr lang="th-TH" sz="4800" b="1" dirty="0">
                <a:solidFill>
                  <a:srgbClr val="000000"/>
                </a:solidFill>
                <a:latin typeface="Angsana New" pitchFamily="18" charset="-34"/>
              </a:rPr>
              <a:t>ห้ามนินทา</a:t>
            </a:r>
          </a:p>
          <a:p>
            <a:pPr algn="r">
              <a:tabLst>
                <a:tab pos="768350" algn="l"/>
              </a:tabLst>
            </a:pPr>
            <a:r>
              <a:rPr lang="th-TH" sz="4800" b="1" dirty="0">
                <a:solidFill>
                  <a:srgbClr val="000000"/>
                </a:solidFill>
                <a:latin typeface="Angsana New" pitchFamily="18" charset="-34"/>
              </a:rPr>
              <a:t>(โคลงโลกนิติ</a:t>
            </a:r>
            <a:r>
              <a:rPr lang="th-TH" sz="4800" b="1" dirty="0" smtClean="0">
                <a:solidFill>
                  <a:srgbClr val="000000"/>
                </a:solidFill>
                <a:latin typeface="Angsana New" pitchFamily="18" charset="-34"/>
              </a:rPr>
              <a:t>)</a:t>
            </a:r>
            <a:endParaRPr lang="th-TH" sz="4800" b="1" dirty="0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36646" y="4864933"/>
            <a:ext cx="2808312" cy="1736646"/>
          </a:xfrm>
          <a:prstGeom prst="roundRect">
            <a:avLst/>
          </a:prstGeom>
          <a:solidFill>
            <a:srgbClr val="C5F4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768350" algn="l"/>
              </a:tabLst>
            </a:pPr>
            <a:r>
              <a:rPr lang="th-TH" sz="4800" b="1" dirty="0" smtClean="0">
                <a:solidFill>
                  <a:srgbClr val="FF0000"/>
                </a:solidFill>
                <a:latin typeface="Angsana New" pitchFamily="18" charset="-34"/>
              </a:rPr>
              <a:t>เล่นคำซ้ำ </a:t>
            </a:r>
          </a:p>
          <a:p>
            <a:pPr algn="ctr">
              <a:tabLst>
                <a:tab pos="768350" algn="l"/>
              </a:tabLst>
            </a:pPr>
            <a:r>
              <a:rPr lang="th-TH" sz="4800" b="1" dirty="0" smtClean="0">
                <a:solidFill>
                  <a:srgbClr val="FF0000"/>
                </a:solidFill>
                <a:latin typeface="Angsana New" pitchFamily="18" charset="-34"/>
              </a:rPr>
              <a:t>คำว่า “ห้าม”</a:t>
            </a:r>
            <a:endParaRPr lang="en-US" sz="4800" b="1" dirty="0" smtClean="0">
              <a:solidFill>
                <a:srgbClr val="FF0000"/>
              </a:solidFill>
              <a:latin typeface="Angsana New" pitchFamily="18" charset="-34"/>
            </a:endParaRPr>
          </a:p>
        </p:txBody>
      </p:sp>
      <p:sp>
        <p:nvSpPr>
          <p:cNvPr id="3" name="ลูกศรขวา 2"/>
          <p:cNvSpPr/>
          <p:nvPr/>
        </p:nvSpPr>
        <p:spPr>
          <a:xfrm rot="5400000">
            <a:off x="825138" y="4078772"/>
            <a:ext cx="644672" cy="648072"/>
          </a:xfrm>
          <a:prstGeom prst="rightArrow">
            <a:avLst/>
          </a:prstGeom>
          <a:solidFill>
            <a:srgbClr val="4B05F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6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140717" y="296550"/>
            <a:ext cx="8751763" cy="2145268"/>
          </a:xfrm>
          <a:prstGeom prst="roundRect">
            <a:avLst/>
          </a:prstGeom>
          <a:solidFill>
            <a:srgbClr val="FFFF99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tabLst>
                <a:tab pos="768350" algn="l"/>
              </a:tabLst>
              <a:defRPr/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๒.  การเล่นคำ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lvl="1">
              <a:tabLst>
                <a:tab pos="768350" algn="l"/>
              </a:tabLst>
            </a:pPr>
            <a:r>
              <a:rPr lang="th-TH" sz="4000" b="1" i="1" dirty="0" smtClean="0">
                <a:solidFill>
                  <a:srgbClr val="080808"/>
                </a:solidFill>
                <a:latin typeface="Angsana New" pitchFamily="18" charset="-34"/>
              </a:rPr>
              <a:t>๒.๓ </a:t>
            </a:r>
            <a:r>
              <a:rPr lang="th-TH" sz="4000" b="1" i="1" dirty="0" smtClean="0">
                <a:solidFill>
                  <a:srgbClr val="4B05F9"/>
                </a:solidFill>
                <a:latin typeface="Angsana New" pitchFamily="18" charset="-34"/>
              </a:rPr>
              <a:t>การเล่นคำเชิงถาม</a:t>
            </a:r>
            <a:r>
              <a:rPr lang="th-TH" sz="4000" b="1" dirty="0" smtClean="0">
                <a:solidFill>
                  <a:srgbClr val="4B05F9"/>
                </a:solidFill>
                <a:latin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หรือ ใช้คำถามเชิงวาทศิลป์ คือ การใช้คำถามที่ไม่ต้องการคำตอบ  เช่น</a:t>
            </a:r>
            <a:endParaRPr lang="en-US" sz="4000" b="1" dirty="0" smtClean="0">
              <a:solidFill>
                <a:srgbClr val="080808"/>
              </a:solidFill>
              <a:latin typeface="Angsana New" pitchFamily="18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827584" y="2852936"/>
            <a:ext cx="7344816" cy="1736646"/>
          </a:xfrm>
          <a:prstGeom prst="roundRect">
            <a:avLst/>
          </a:prstGeom>
          <a:solidFill>
            <a:srgbClr val="C5FF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768350" algn="l"/>
              </a:tabLst>
            </a:pPr>
            <a:r>
              <a:rPr lang="th-TH" sz="4800" b="1" dirty="0">
                <a:solidFill>
                  <a:srgbClr val="080808"/>
                </a:solidFill>
                <a:latin typeface="Angsana New" pitchFamily="18" charset="-34"/>
              </a:rPr>
              <a:t>		</a:t>
            </a:r>
            <a:r>
              <a:rPr lang="th-TH" sz="4800" b="1" dirty="0" smtClean="0">
                <a:solidFill>
                  <a:srgbClr val="080808"/>
                </a:solidFill>
                <a:latin typeface="Angsana New" pitchFamily="18" charset="-34"/>
              </a:rPr>
              <a:t>- เปลก็ไกวดาบก็แกว่ง</a:t>
            </a:r>
            <a:r>
              <a:rPr lang="th-TH" sz="4800" b="1" dirty="0" smtClean="0">
                <a:solidFill>
                  <a:schemeClr val="accent6"/>
                </a:solidFill>
                <a:latin typeface="Angsana New" pitchFamily="18" charset="-34"/>
              </a:rPr>
              <a:t>แข็งหรือไม่  </a:t>
            </a:r>
          </a:p>
          <a:p>
            <a:pPr>
              <a:tabLst>
                <a:tab pos="768350" algn="l"/>
              </a:tabLst>
            </a:pPr>
            <a:r>
              <a:rPr lang="th-TH" sz="4800" b="1" dirty="0">
                <a:solidFill>
                  <a:srgbClr val="080808"/>
                </a:solidFill>
                <a:latin typeface="Angsana New" pitchFamily="18" charset="-34"/>
              </a:rPr>
              <a:t> </a:t>
            </a:r>
            <a:r>
              <a:rPr lang="th-TH" sz="4800" b="1" dirty="0" smtClean="0">
                <a:solidFill>
                  <a:srgbClr val="080808"/>
                </a:solidFill>
                <a:latin typeface="Angsana New" pitchFamily="18" charset="-34"/>
              </a:rPr>
              <a:t>          ไม่อวดหยิ่งหญิงไทยมิใช่ชั่ว</a:t>
            </a:r>
            <a:endParaRPr lang="en-US" sz="4800" b="1" dirty="0" smtClean="0">
              <a:solidFill>
                <a:srgbClr val="080808"/>
              </a:solidFill>
              <a:latin typeface="Angsana New" pitchFamily="18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827584" y="5101887"/>
            <a:ext cx="7344816" cy="919401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768350" algn="l"/>
              </a:tabLst>
            </a:pPr>
            <a:r>
              <a:rPr lang="th-TH" sz="4800" b="1" dirty="0" smtClean="0">
                <a:solidFill>
                  <a:srgbClr val="FF0000"/>
                </a:solidFill>
                <a:latin typeface="Angsana New" pitchFamily="18" charset="-34"/>
              </a:rPr>
              <a:t>แข็งหรือไม่  </a:t>
            </a:r>
          </a:p>
        </p:txBody>
      </p:sp>
    </p:spTree>
    <p:extLst>
      <p:ext uri="{BB962C8B-B14F-4D97-AF65-F5344CB8AC3E}">
        <p14:creationId xmlns:p14="http://schemas.microsoft.com/office/powerpoint/2010/main" val="61488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140717" y="245472"/>
            <a:ext cx="8751763" cy="2247424"/>
          </a:xfrm>
          <a:prstGeom prst="roundRect">
            <a:avLst/>
          </a:prstGeom>
          <a:solidFill>
            <a:srgbClr val="FFFF99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tabLst>
                <a:tab pos="768350" algn="l"/>
              </a:tabLst>
              <a:defRPr/>
            </a:pPr>
            <a:r>
              <a:rPr lang="th-TH" sz="4500" b="1" dirty="0">
                <a:solidFill>
                  <a:srgbClr val="080808"/>
                </a:solidFill>
                <a:latin typeface="Angsana New" pitchFamily="18" charset="-34"/>
              </a:rPr>
              <a:t>๒.  การเล่นคำ</a:t>
            </a:r>
            <a:endParaRPr lang="en-US" sz="4500" b="1" dirty="0">
              <a:solidFill>
                <a:srgbClr val="080808"/>
              </a:solidFill>
              <a:latin typeface="Angsana New" pitchFamily="18" charset="-34"/>
            </a:endParaRPr>
          </a:p>
          <a:p>
            <a:pPr lvl="1">
              <a:tabLst>
                <a:tab pos="768350" algn="l"/>
              </a:tabLst>
            </a:pPr>
            <a:r>
              <a:rPr lang="th-TH" sz="4500" b="1" i="1" dirty="0" smtClean="0">
                <a:solidFill>
                  <a:srgbClr val="080808"/>
                </a:solidFill>
                <a:latin typeface="Angsana New" pitchFamily="18" charset="-34"/>
              </a:rPr>
              <a:t>๒.๓ </a:t>
            </a:r>
            <a:r>
              <a:rPr lang="th-TH" sz="3600" b="1" i="1" dirty="0" smtClean="0">
                <a:solidFill>
                  <a:srgbClr val="4B05F9"/>
                </a:solidFill>
                <a:latin typeface="Angsana New" pitchFamily="18" charset="-34"/>
              </a:rPr>
              <a:t>การเล่นคำเชิงถาม</a:t>
            </a:r>
            <a:r>
              <a:rPr lang="th-TH" sz="3600" b="1" dirty="0" smtClean="0">
                <a:solidFill>
                  <a:srgbClr val="4B05F9"/>
                </a:solidFill>
                <a:latin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80808"/>
                </a:solidFill>
                <a:latin typeface="Angsana New" pitchFamily="18" charset="-34"/>
              </a:rPr>
              <a:t>หรือ ใช้คำถามเชิงวาทศิลป์ คือ การใช้คำถามที่ไม่ต้องการคำตอบ  เช่น</a:t>
            </a:r>
            <a:endParaRPr lang="en-US" sz="3600" b="1" dirty="0" smtClean="0">
              <a:solidFill>
                <a:srgbClr val="080808"/>
              </a:solidFill>
              <a:latin typeface="Angsana New" pitchFamily="18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1187624" y="2996952"/>
            <a:ext cx="6840760" cy="1736646"/>
          </a:xfrm>
          <a:prstGeom prst="roundRect">
            <a:avLst/>
          </a:prstGeom>
          <a:solidFill>
            <a:srgbClr val="C5F4F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768350" algn="l"/>
              </a:tabLst>
            </a:pPr>
            <a:r>
              <a:rPr lang="th-TH" sz="4800" b="1" dirty="0">
                <a:solidFill>
                  <a:srgbClr val="080808"/>
                </a:solidFill>
                <a:latin typeface="Angsana New" pitchFamily="18" charset="-34"/>
              </a:rPr>
              <a:t>		 </a:t>
            </a:r>
            <a:r>
              <a:rPr lang="th-TH" sz="4800" b="1" dirty="0" smtClean="0">
                <a:solidFill>
                  <a:srgbClr val="080808"/>
                </a:solidFill>
                <a:latin typeface="Angsana New" pitchFamily="18" charset="-34"/>
              </a:rPr>
              <a:t>  บิดารู้แจ้งจึงแกล้งถาม    </a:t>
            </a:r>
          </a:p>
          <a:p>
            <a:pPr>
              <a:tabLst>
                <a:tab pos="768350" algn="l"/>
              </a:tabLst>
            </a:pPr>
            <a:r>
              <a:rPr lang="th-TH" sz="4800" b="1" dirty="0" smtClean="0">
                <a:solidFill>
                  <a:srgbClr val="080808"/>
                </a:solidFill>
                <a:latin typeface="Angsana New" pitchFamily="18" charset="-34"/>
              </a:rPr>
              <a:t>จะวอนตามเขาไปไยในไพรสัณฑ์</a:t>
            </a:r>
            <a:endParaRPr lang="en-US" sz="4800" b="1" dirty="0" smtClean="0">
              <a:solidFill>
                <a:srgbClr val="080808"/>
              </a:solidFill>
              <a:latin typeface="Angsana New" pitchFamily="18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1187624" y="5101887"/>
            <a:ext cx="6840760" cy="919401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768350" algn="l"/>
              </a:tabLst>
            </a:pPr>
            <a:r>
              <a:rPr lang="th-TH" sz="4800" b="1" dirty="0" smtClean="0">
                <a:solidFill>
                  <a:srgbClr val="080808"/>
                </a:solidFill>
                <a:latin typeface="Angsana New" pitchFamily="18" charset="-34"/>
              </a:rPr>
              <a:t>จะวอนตามเขาไป</a:t>
            </a:r>
            <a:r>
              <a:rPr lang="th-TH" sz="4800" b="1" dirty="0" smtClean="0">
                <a:solidFill>
                  <a:srgbClr val="FF0000"/>
                </a:solidFill>
                <a:latin typeface="Angsana New" pitchFamily="18" charset="-34"/>
              </a:rPr>
              <a:t>ไย</a:t>
            </a:r>
            <a:r>
              <a:rPr lang="th-TH" sz="4800" b="1" dirty="0" smtClean="0">
                <a:solidFill>
                  <a:srgbClr val="080808"/>
                </a:solidFill>
                <a:latin typeface="Angsana New" pitchFamily="18" charset="-34"/>
              </a:rPr>
              <a:t>ในไพรสัณฑ์</a:t>
            </a:r>
            <a:endParaRPr lang="en-US" sz="4800" b="1" dirty="0" smtClean="0">
              <a:solidFill>
                <a:srgbClr val="080808"/>
              </a:solidFill>
              <a:latin typeface="Angsana New" pitchFamily="18" charset="-34"/>
            </a:endParaRPr>
          </a:p>
        </p:txBody>
      </p:sp>
      <p:pic>
        <p:nvPicPr>
          <p:cNvPr id="7" name="รูปภาพ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442" y="188640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1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49821"/>
            <a:ext cx="8229600" cy="918939"/>
          </a:xfrm>
          <a:prstGeom prst="homePlate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sz="5000" b="1" dirty="0" smtClean="0">
                <a:solidFill>
                  <a:srgbClr val="080808"/>
                </a:solidFill>
                <a:effectLst/>
                <a:cs typeface="+mn-cs"/>
              </a:rPr>
              <a:t>๓. การใช้โวหารภาพพจน์</a:t>
            </a:r>
            <a:endParaRPr lang="th-TH" sz="5000" b="1" dirty="0">
              <a:solidFill>
                <a:srgbClr val="080808"/>
              </a:solidFill>
              <a:effectLst/>
              <a:cs typeface="+mn-cs"/>
            </a:endParaRPr>
          </a:p>
        </p:txBody>
      </p:sp>
      <p:graphicFrame>
        <p:nvGraphicFramePr>
          <p:cNvPr id="6" name="ตัวแทนเนื้อหา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11660"/>
              </p:ext>
            </p:extLst>
          </p:nvPr>
        </p:nvGraphicFramePr>
        <p:xfrm>
          <a:off x="457200" y="1600200"/>
          <a:ext cx="8229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วงรี 6"/>
          <p:cNvSpPr/>
          <p:nvPr/>
        </p:nvSpPr>
        <p:spPr>
          <a:xfrm>
            <a:off x="107504" y="2780928"/>
            <a:ext cx="2448272" cy="2232248"/>
          </a:xfrm>
          <a:prstGeom prst="ellipse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500" b="1" dirty="0" smtClean="0">
                <a:solidFill>
                  <a:srgbClr val="080808"/>
                </a:solidFill>
              </a:rPr>
              <a:t>ภาพพจน์</a:t>
            </a:r>
            <a:endParaRPr lang="th-TH" sz="4500" b="1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AsOne/>
      </p:bldGraphic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107504" y="829916"/>
            <a:ext cx="8881184" cy="5913239"/>
          </a:xfrm>
          <a:prstGeom prst="roundRect">
            <a:avLst>
              <a:gd name="adj" fmla="val 24973"/>
            </a:avLst>
          </a:prstGeom>
          <a:solidFill>
            <a:srgbClr val="FFFFCC"/>
          </a:solidFill>
          <a:ln>
            <a:noFill/>
          </a:ln>
          <a:effectLst>
            <a:outerShdw dist="35921" dir="2700000" algn="ctr" rotWithShape="0">
              <a:srgbClr val="CC00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th-TH" sz="3600" b="1" dirty="0">
                <a:solidFill>
                  <a:srgbClr val="A50021"/>
                </a:solidFill>
                <a:latin typeface="Angsana New" pitchFamily="18" charset="-34"/>
              </a:rPr>
              <a:t>๓</a:t>
            </a:r>
            <a:r>
              <a:rPr lang="th-TH" sz="3600" b="1" dirty="0" smtClean="0">
                <a:solidFill>
                  <a:srgbClr val="A50021"/>
                </a:solidFill>
                <a:latin typeface="Angsana New" pitchFamily="18" charset="-34"/>
              </a:rPr>
              <a:t>.  </a:t>
            </a:r>
            <a:r>
              <a:rPr lang="th-TH" sz="3600" b="1" dirty="0">
                <a:solidFill>
                  <a:srgbClr val="A50021"/>
                </a:solidFill>
                <a:latin typeface="Angsana New" pitchFamily="18" charset="-34"/>
              </a:rPr>
              <a:t>การใช้โวหารภาพพจน์</a:t>
            </a:r>
            <a:endParaRPr lang="en-US" sz="3600" b="1" dirty="0">
              <a:solidFill>
                <a:srgbClr val="A50021"/>
              </a:solidFill>
              <a:latin typeface="Angsana New" pitchFamily="18" charset="-34"/>
            </a:endParaRPr>
          </a:p>
          <a:p>
            <a:pPr lvl="1">
              <a:tabLst>
                <a:tab pos="457200" algn="l"/>
              </a:tabLst>
            </a:pPr>
            <a:r>
              <a:rPr lang="th-TH" sz="3600" b="1" i="1" dirty="0" smtClean="0">
                <a:solidFill>
                  <a:srgbClr val="CC00CC"/>
                </a:solidFill>
                <a:latin typeface="Angsana New" pitchFamily="18" charset="-34"/>
              </a:rPr>
              <a:t>๓.๑  </a:t>
            </a:r>
            <a:r>
              <a:rPr lang="th-TH" sz="3600" b="1" i="1" dirty="0">
                <a:solidFill>
                  <a:srgbClr val="CC00CC"/>
                </a:solidFill>
                <a:latin typeface="Angsana New" pitchFamily="18" charset="-34"/>
              </a:rPr>
              <a:t>อุปมา</a:t>
            </a:r>
            <a:r>
              <a:rPr lang="th-TH" sz="3600" b="1" dirty="0">
                <a:solidFill>
                  <a:srgbClr val="CC00CC"/>
                </a:solidFill>
                <a:latin typeface="Angsana New" pitchFamily="18" charset="-34"/>
              </a:rPr>
              <a:t>  </a:t>
            </a:r>
            <a:r>
              <a:rPr lang="th-TH" sz="3600" b="1" dirty="0">
                <a:solidFill>
                  <a:schemeClr val="accent2"/>
                </a:solidFill>
                <a:latin typeface="Angsana New" pitchFamily="18" charset="-34"/>
              </a:rPr>
              <a:t>คือ  </a:t>
            </a:r>
            <a:endParaRPr lang="th-TH" sz="3600" b="1" dirty="0" smtClean="0">
              <a:solidFill>
                <a:schemeClr val="accent2"/>
              </a:solidFill>
              <a:latin typeface="Angsana New" pitchFamily="18" charset="-34"/>
            </a:endParaRPr>
          </a:p>
          <a:p>
            <a:pPr lvl="1">
              <a:tabLst>
                <a:tab pos="457200" algn="l"/>
              </a:tabLst>
            </a:pPr>
            <a:r>
              <a:rPr lang="th-TH" sz="3600" b="1" dirty="0" smtClean="0">
                <a:solidFill>
                  <a:schemeClr val="accent2"/>
                </a:solidFill>
                <a:latin typeface="Angsana New" pitchFamily="18" charset="-34"/>
              </a:rPr>
              <a:t>	มัก</a:t>
            </a:r>
            <a:r>
              <a:rPr lang="th-TH" sz="3600" b="1" dirty="0">
                <a:solidFill>
                  <a:schemeClr val="accent2"/>
                </a:solidFill>
                <a:latin typeface="Angsana New" pitchFamily="18" charset="-34"/>
              </a:rPr>
              <a:t>มีคำว่า  </a:t>
            </a:r>
            <a:r>
              <a:rPr lang="th-TH" sz="3600" b="1" i="1" dirty="0" smtClean="0">
                <a:solidFill>
                  <a:srgbClr val="FF0000"/>
                </a:solidFill>
                <a:latin typeface="Angsana New" pitchFamily="18" charset="-34"/>
              </a:rPr>
              <a:t>เหมือน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</a:rPr>
              <a:t>  </a:t>
            </a:r>
            <a:r>
              <a:rPr lang="th-TH" sz="3600" b="1" i="1" dirty="0">
                <a:solidFill>
                  <a:srgbClr val="FF0000"/>
                </a:solidFill>
                <a:latin typeface="Angsana New" pitchFamily="18" charset="-34"/>
              </a:rPr>
              <a:t>ดุจ  ดัง  ดั่ง  เพียง  เพี้ยง  พ่าง  ปาน  </a:t>
            </a:r>
            <a:r>
              <a:rPr lang="th-TH" sz="3600" b="1" i="1" dirty="0" smtClean="0">
                <a:solidFill>
                  <a:srgbClr val="FF0000"/>
                </a:solidFill>
                <a:latin typeface="Angsana New" pitchFamily="18" charset="-34"/>
              </a:rPr>
              <a:t>ปูน  ประหนึ่ง  </a:t>
            </a:r>
            <a:r>
              <a:rPr lang="th-TH" sz="3600" b="1" i="1" dirty="0">
                <a:solidFill>
                  <a:srgbClr val="FF0000"/>
                </a:solidFill>
                <a:latin typeface="Angsana New" pitchFamily="18" charset="-34"/>
              </a:rPr>
              <a:t>เฉก  กล  เล่ห์  เสมอ  เยี่ยง  ราวกับ  </a:t>
            </a:r>
            <a:r>
              <a:rPr lang="th-TH" sz="3600" b="1" i="1" dirty="0" smtClean="0">
                <a:solidFill>
                  <a:srgbClr val="FF0000"/>
                </a:solidFill>
                <a:latin typeface="Angsana New" pitchFamily="18" charset="-34"/>
              </a:rPr>
              <a:t>เปรียบ</a:t>
            </a:r>
            <a:r>
              <a:rPr lang="th-TH" sz="3600" b="1" dirty="0">
                <a:solidFill>
                  <a:srgbClr val="FF0000"/>
                </a:solidFill>
                <a:latin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</a:rPr>
              <a:t>    </a:t>
            </a:r>
            <a:r>
              <a:rPr lang="th-TH" sz="3600" b="1" dirty="0" smtClean="0">
                <a:solidFill>
                  <a:schemeClr val="accent6"/>
                </a:solidFill>
                <a:latin typeface="Angsana New" pitchFamily="18" charset="-34"/>
              </a:rPr>
              <a:t>ตัวอย่างเช่น</a:t>
            </a:r>
          </a:p>
          <a:p>
            <a:pPr lvl="1">
              <a:tabLst>
                <a:tab pos="457200" algn="l"/>
              </a:tabLst>
            </a:pPr>
            <a:r>
              <a:rPr lang="th-TH" sz="3600" b="1" dirty="0">
                <a:solidFill>
                  <a:schemeClr val="accent2"/>
                </a:solidFill>
                <a:latin typeface="Angsana New" pitchFamily="18" charset="-34"/>
              </a:rPr>
              <a:t>	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	 </a:t>
            </a:r>
            <a:r>
              <a:rPr lang="th-TH" sz="3600" b="1" dirty="0" smtClean="0">
                <a:solidFill>
                  <a:srgbClr val="0000FF"/>
                </a:solidFill>
                <a:latin typeface="Angsana New" pitchFamily="18" charset="-34"/>
              </a:rPr>
              <a:t>     คุณ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แม่หนาหนัก</a:t>
            </a:r>
            <a:r>
              <a:rPr lang="th-TH" sz="3600" b="1" i="1" u="sng" dirty="0" smtClean="0">
                <a:solidFill>
                  <a:srgbClr val="FF0000"/>
                </a:solidFill>
                <a:latin typeface="Angsana New" pitchFamily="18" charset="-34"/>
              </a:rPr>
              <a:t>เพี้ยง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th-TH" sz="3600" b="1" dirty="0" smtClean="0">
                <a:solidFill>
                  <a:srgbClr val="0000FF"/>
                </a:solidFill>
                <a:latin typeface="Angsana New" pitchFamily="18" charset="-34"/>
              </a:rPr>
              <a:t>       พสุธา</a:t>
            </a:r>
            <a:endParaRPr lang="en-US" sz="3600" b="1" dirty="0">
              <a:solidFill>
                <a:srgbClr val="0000FF"/>
              </a:solidFill>
              <a:latin typeface="Angsana New" pitchFamily="18" charset="-34"/>
            </a:endParaRPr>
          </a:p>
          <a:p>
            <a:pPr>
              <a:tabLst>
                <a:tab pos="457200" algn="l"/>
              </a:tabLst>
            </a:pP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	       	คุณบิดร</a:t>
            </a:r>
            <a:r>
              <a:rPr lang="th-TH" sz="3600" b="1" i="1" u="sng" dirty="0">
                <a:solidFill>
                  <a:srgbClr val="FF0000"/>
                </a:solidFill>
                <a:latin typeface="Angsana New" pitchFamily="18" charset="-34"/>
              </a:rPr>
              <a:t>ดุจ</a:t>
            </a:r>
            <a:r>
              <a:rPr lang="th-TH" sz="3600" b="1" dirty="0" smtClean="0">
                <a:solidFill>
                  <a:srgbClr val="0000FF"/>
                </a:solidFill>
                <a:latin typeface="Angsana New" pitchFamily="18" charset="-34"/>
              </a:rPr>
              <a:t>อา-	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		กาศกว้าง</a:t>
            </a:r>
            <a:endParaRPr lang="en-US" sz="3600" b="1" dirty="0">
              <a:solidFill>
                <a:srgbClr val="0000FF"/>
              </a:solidFill>
              <a:latin typeface="Angsana New" pitchFamily="18" charset="-34"/>
            </a:endParaRPr>
          </a:p>
          <a:p>
            <a:pPr>
              <a:tabLst>
                <a:tab pos="457200" algn="l"/>
              </a:tabLst>
            </a:pP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	       	คุณพี่</a:t>
            </a:r>
            <a:r>
              <a:rPr lang="th-TH" sz="3600" b="1" i="1" u="sng" dirty="0" err="1">
                <a:solidFill>
                  <a:srgbClr val="FF0000"/>
                </a:solidFill>
                <a:latin typeface="Angsana New" pitchFamily="18" charset="-34"/>
              </a:rPr>
              <a:t>พ่าง</a:t>
            </a:r>
            <a:r>
              <a:rPr lang="th-TH" sz="3600" b="1" dirty="0" err="1">
                <a:solidFill>
                  <a:srgbClr val="0000FF"/>
                </a:solidFill>
                <a:latin typeface="Angsana New" pitchFamily="18" charset="-34"/>
              </a:rPr>
              <a:t>ศิข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รา		เมรุมาศ</a:t>
            </a:r>
            <a:endParaRPr lang="en-US" sz="3600" b="1" dirty="0">
              <a:solidFill>
                <a:srgbClr val="0000FF"/>
              </a:solidFill>
              <a:latin typeface="Angsana New" pitchFamily="18" charset="-34"/>
            </a:endParaRPr>
          </a:p>
          <a:p>
            <a:pPr>
              <a:tabLst>
                <a:tab pos="457200" algn="l"/>
              </a:tabLst>
            </a:pP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	        	คุณพระอาจารย์อ้าง		อาจ</a:t>
            </a:r>
            <a:r>
              <a:rPr lang="th-TH" sz="3600" b="1" i="1" u="sng" dirty="0">
                <a:solidFill>
                  <a:srgbClr val="FF0000"/>
                </a:solidFill>
                <a:latin typeface="Angsana New" pitchFamily="18" charset="-34"/>
              </a:rPr>
              <a:t>สู้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สาคร</a:t>
            </a:r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 bwMode="auto">
          <a:xfrm>
            <a:off x="457200" y="133797"/>
            <a:ext cx="8229600" cy="918939"/>
          </a:xfrm>
          <a:prstGeom prst="homePlate">
            <a:avLst/>
          </a:prstGeom>
          <a:solidFill>
            <a:srgbClr val="FFFF99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th-TH" sz="5000" b="1" smtClean="0">
                <a:solidFill>
                  <a:srgbClr val="080808"/>
                </a:solidFill>
                <a:effectLst/>
              </a:rPr>
              <a:t>๓. การใช้โวหารภาพพจน์</a:t>
            </a:r>
            <a:endParaRPr lang="th-TH" sz="5000" b="1" dirty="0">
              <a:solidFill>
                <a:srgbClr val="080808"/>
              </a:solidFill>
              <a:effectLst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3131840" y="1772816"/>
            <a:ext cx="5184576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accent2"/>
                </a:solidFill>
                <a:latin typeface="Angsana New" pitchFamily="18" charset="-34"/>
              </a:rPr>
              <a:t>การเปรียบ</a:t>
            </a:r>
            <a:r>
              <a:rPr lang="th-TH" sz="3600" b="1" i="1" u="sng" dirty="0">
                <a:solidFill>
                  <a:srgbClr val="FF0000"/>
                </a:solidFill>
                <a:latin typeface="Angsana New" pitchFamily="18" charset="-34"/>
              </a:rPr>
              <a:t>สิ่งหนึ่งให้เหมือนอีกสิ่งหนึ่ง</a:t>
            </a:r>
            <a:endParaRPr lang="th-TH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ChangeArrowheads="1"/>
          </p:cNvSpPr>
          <p:nvPr/>
        </p:nvSpPr>
        <p:spPr bwMode="auto">
          <a:xfrm>
            <a:off x="143668" y="1893907"/>
            <a:ext cx="8856663" cy="4147518"/>
          </a:xfrm>
          <a:prstGeom prst="roundRect">
            <a:avLst/>
          </a:prstGeom>
          <a:solidFill>
            <a:srgbClr val="FFE1FF"/>
          </a:solidFill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lvl="1">
              <a:lnSpc>
                <a:spcPct val="110000"/>
              </a:lnSpc>
              <a:tabLst>
                <a:tab pos="768350" algn="l"/>
              </a:tabLst>
            </a:pPr>
            <a:r>
              <a:rPr lang="th-TH" sz="3600" b="1" i="1" dirty="0" smtClean="0">
                <a:solidFill>
                  <a:srgbClr val="CC0000"/>
                </a:solidFill>
                <a:latin typeface="Angsana New" pitchFamily="18" charset="-34"/>
              </a:rPr>
              <a:t>๓.๒  </a:t>
            </a:r>
            <a:r>
              <a:rPr lang="th-TH" sz="3600" b="1" i="1" dirty="0">
                <a:solidFill>
                  <a:srgbClr val="CC0000"/>
                </a:solidFill>
                <a:latin typeface="Angsana New" pitchFamily="18" charset="-34"/>
              </a:rPr>
              <a:t>อุปลักษณ์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  </a:t>
            </a:r>
            <a:endParaRPr lang="th-TH" sz="3600" b="1" dirty="0" smtClean="0">
              <a:solidFill>
                <a:srgbClr val="0000FF"/>
              </a:solidFill>
              <a:latin typeface="Angsana New" pitchFamily="18" charset="-34"/>
            </a:endParaRPr>
          </a:p>
          <a:p>
            <a:pPr lvl="1">
              <a:lnSpc>
                <a:spcPct val="110000"/>
              </a:lnSpc>
              <a:tabLst>
                <a:tab pos="768350" algn="l"/>
              </a:tabLst>
            </a:pPr>
            <a:r>
              <a:rPr lang="th-TH" sz="3600" b="1" i="1" u="sng" dirty="0" smtClean="0">
                <a:solidFill>
                  <a:srgbClr val="FF0000"/>
                </a:solidFill>
                <a:latin typeface="Angsana New" pitchFamily="18" charset="-34"/>
              </a:rPr>
              <a:t>ไม่</a:t>
            </a:r>
            <a:r>
              <a:rPr lang="th-TH" sz="3600" b="1" i="1" u="sng" dirty="0">
                <a:solidFill>
                  <a:srgbClr val="FF0000"/>
                </a:solidFill>
                <a:latin typeface="Angsana New" pitchFamily="18" charset="-34"/>
              </a:rPr>
              <a:t>ใช้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คำเปรียบ  เช่น</a:t>
            </a:r>
            <a:endParaRPr lang="en-US" sz="3600" b="1" dirty="0">
              <a:solidFill>
                <a:srgbClr val="0000FF"/>
              </a:solidFill>
              <a:latin typeface="Angsana New" pitchFamily="18" charset="-34"/>
            </a:endParaRPr>
          </a:p>
          <a:p>
            <a:pPr>
              <a:lnSpc>
                <a:spcPct val="110000"/>
              </a:lnSpc>
              <a:tabLst>
                <a:tab pos="768350" algn="l"/>
              </a:tabLst>
            </a:pP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		</a:t>
            </a:r>
            <a:r>
              <a:rPr lang="th-TH" sz="3600" b="1" dirty="0" smtClean="0">
                <a:solidFill>
                  <a:srgbClr val="0000FF"/>
                </a:solidFill>
                <a:latin typeface="Angsana New" pitchFamily="18" charset="-34"/>
              </a:rPr>
              <a:t>	</a:t>
            </a:r>
            <a:r>
              <a:rPr lang="th-TH" sz="3600" b="1" dirty="0" smtClean="0">
                <a:solidFill>
                  <a:srgbClr val="000000"/>
                </a:solidFill>
                <a:latin typeface="Angsana New" pitchFamily="18" charset="-34"/>
              </a:rPr>
              <a:t>- โอ้เจ้า</a:t>
            </a:r>
            <a:r>
              <a:rPr lang="th-TH" sz="3600" b="1" u="sng" dirty="0">
                <a:solidFill>
                  <a:srgbClr val="000000"/>
                </a:solidFill>
                <a:latin typeface="Angsana New" pitchFamily="18" charset="-34"/>
              </a:rPr>
              <a:t>ดวงสุริยัน</a:t>
            </a:r>
            <a:r>
              <a:rPr lang="th-TH" sz="3600" b="1" dirty="0" err="1">
                <a:solidFill>
                  <a:srgbClr val="000000"/>
                </a:solidFill>
                <a:latin typeface="Angsana New" pitchFamily="18" charset="-34"/>
              </a:rPr>
              <a:t>จันทร</a:t>
            </a:r>
            <a:r>
              <a:rPr lang="th-TH" sz="3600" b="1" dirty="0">
                <a:solidFill>
                  <a:srgbClr val="000000"/>
                </a:solidFill>
                <a:latin typeface="Angsana New" pitchFamily="18" charset="-34"/>
              </a:rPr>
              <a:t>ทั้งคู่ของแม่เอ่ย</a:t>
            </a:r>
            <a:endParaRPr lang="en-US" sz="3600" b="1" dirty="0">
              <a:solidFill>
                <a:srgbClr val="000000"/>
              </a:solidFill>
              <a:latin typeface="Angsana New" pitchFamily="18" charset="-34"/>
            </a:endParaRPr>
          </a:p>
          <a:p>
            <a:pPr>
              <a:lnSpc>
                <a:spcPct val="110000"/>
              </a:lnSpc>
              <a:tabLst>
                <a:tab pos="768350" algn="l"/>
              </a:tabLst>
            </a:pPr>
            <a:r>
              <a:rPr lang="th-TH" sz="3600" b="1" dirty="0">
                <a:solidFill>
                  <a:srgbClr val="000000"/>
                </a:solidFill>
                <a:latin typeface="Angsana New" pitchFamily="18" charset="-34"/>
              </a:rPr>
              <a:t>	</a:t>
            </a:r>
            <a:r>
              <a:rPr lang="th-TH" sz="3600" b="1" dirty="0" smtClean="0">
                <a:solidFill>
                  <a:schemeClr val="accent4">
                    <a:lumMod val="10000"/>
                  </a:schemeClr>
                </a:solidFill>
                <a:latin typeface="Angsana New" pitchFamily="18" charset="-34"/>
              </a:rPr>
              <a:t>หรือ</a:t>
            </a:r>
            <a:r>
              <a:rPr lang="th-TH" sz="3600" b="1" dirty="0">
                <a:solidFill>
                  <a:schemeClr val="accent4">
                    <a:lumMod val="10000"/>
                  </a:schemeClr>
                </a:solidFill>
                <a:latin typeface="Angsana New" pitchFamily="18" charset="-34"/>
              </a:rPr>
              <a:t>ใช้คำ</a:t>
            </a:r>
            <a:r>
              <a:rPr lang="th-TH" sz="3600" b="1" dirty="0" smtClean="0">
                <a:solidFill>
                  <a:schemeClr val="accent4">
                    <a:lumMod val="10000"/>
                  </a:schemeClr>
                </a:solidFill>
                <a:latin typeface="Angsana New" pitchFamily="18" charset="-34"/>
              </a:rPr>
              <a:t>เปรียบว่า</a:t>
            </a:r>
            <a:r>
              <a:rPr lang="th-TH" sz="3600" b="1" dirty="0" smtClean="0">
                <a:solidFill>
                  <a:srgbClr val="CC00CC"/>
                </a:solidFill>
                <a:latin typeface="Angsana New" pitchFamily="18" charset="-34"/>
              </a:rPr>
              <a:t>   </a:t>
            </a:r>
            <a:r>
              <a:rPr lang="th-TH" sz="3600" b="1" i="1" dirty="0" smtClean="0">
                <a:solidFill>
                  <a:srgbClr val="FF0000"/>
                </a:solidFill>
                <a:latin typeface="Angsana New" pitchFamily="18" charset="-34"/>
              </a:rPr>
              <a:t>เป็น </a:t>
            </a:r>
            <a:r>
              <a:rPr lang="th-TH" sz="3600" b="1" i="1" dirty="0">
                <a:solidFill>
                  <a:srgbClr val="FF0000"/>
                </a:solidFill>
                <a:latin typeface="Angsana New" pitchFamily="18" charset="-34"/>
              </a:rPr>
              <a:t>, คือ </a:t>
            </a:r>
            <a:r>
              <a:rPr lang="th-TH" sz="3600" b="1" i="1" dirty="0" smtClean="0">
                <a:solidFill>
                  <a:srgbClr val="FF0000"/>
                </a:solidFill>
                <a:latin typeface="Angsana New" pitchFamily="18" charset="-34"/>
              </a:rPr>
              <a:t> </a:t>
            </a:r>
            <a:r>
              <a:rPr lang="th-TH" sz="3600" b="1" dirty="0" smtClean="0">
                <a:solidFill>
                  <a:schemeClr val="accent4">
                    <a:lumMod val="10000"/>
                  </a:schemeClr>
                </a:solidFill>
                <a:latin typeface="Angsana New" pitchFamily="18" charset="-34"/>
              </a:rPr>
              <a:t>เช่น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latin typeface="Angsana New" pitchFamily="18" charset="-34"/>
            </a:endParaRPr>
          </a:p>
          <a:p>
            <a:pPr>
              <a:lnSpc>
                <a:spcPct val="110000"/>
              </a:lnSpc>
              <a:tabLst>
                <a:tab pos="768350" algn="l"/>
              </a:tabLst>
            </a:pPr>
            <a:r>
              <a:rPr lang="th-TH" sz="3600" b="1" dirty="0">
                <a:solidFill>
                  <a:srgbClr val="CC00CC"/>
                </a:solidFill>
                <a:latin typeface="Angsana New" pitchFamily="18" charset="-34"/>
              </a:rPr>
              <a:t>		</a:t>
            </a:r>
            <a:r>
              <a:rPr lang="th-TH" sz="3600" b="1" dirty="0" smtClean="0">
                <a:solidFill>
                  <a:srgbClr val="CC00CC"/>
                </a:solidFill>
                <a:latin typeface="Angsana New" pitchFamily="18" charset="-34"/>
              </a:rPr>
              <a:t>	- </a:t>
            </a:r>
            <a:r>
              <a:rPr lang="th-TH" sz="3600" b="1" dirty="0">
                <a:solidFill>
                  <a:srgbClr val="CC00CC"/>
                </a:solidFill>
                <a:latin typeface="Angsana New" pitchFamily="18" charset="-34"/>
              </a:rPr>
              <a:t>พ่อ</a:t>
            </a:r>
            <a:r>
              <a:rPr lang="th-TH" sz="3600" b="1" i="1" u="sng" dirty="0">
                <a:solidFill>
                  <a:srgbClr val="FF0000"/>
                </a:solidFill>
                <a:latin typeface="Angsana New" pitchFamily="18" charset="-34"/>
              </a:rPr>
              <a:t>เป็น</a:t>
            </a:r>
            <a:r>
              <a:rPr lang="th-TH" sz="3600" b="1" dirty="0">
                <a:solidFill>
                  <a:srgbClr val="CC00CC"/>
                </a:solidFill>
                <a:latin typeface="Angsana New" pitchFamily="18" charset="-34"/>
              </a:rPr>
              <a:t>ร่มโพธิ์ร่มไทรของลูก</a:t>
            </a:r>
            <a:endParaRPr lang="en-US" sz="3600" b="1" dirty="0">
              <a:solidFill>
                <a:srgbClr val="CC00CC"/>
              </a:solidFill>
              <a:latin typeface="Angsana New" pitchFamily="18" charset="-34"/>
            </a:endParaRPr>
          </a:p>
          <a:p>
            <a:pPr>
              <a:lnSpc>
                <a:spcPct val="110000"/>
              </a:lnSpc>
              <a:tabLst>
                <a:tab pos="768350" algn="l"/>
              </a:tabLst>
            </a:pPr>
            <a:r>
              <a:rPr lang="th-TH" sz="3600" b="1" dirty="0">
                <a:solidFill>
                  <a:srgbClr val="CC00CC"/>
                </a:solidFill>
                <a:latin typeface="Angsana New" pitchFamily="18" charset="-34"/>
              </a:rPr>
              <a:t>		</a:t>
            </a:r>
            <a:r>
              <a:rPr lang="th-TH" sz="3600" b="1" dirty="0" smtClean="0">
                <a:solidFill>
                  <a:srgbClr val="CC00CC"/>
                </a:solidFill>
                <a:latin typeface="Angsana New" pitchFamily="18" charset="-34"/>
              </a:rPr>
              <a:t>	- </a:t>
            </a:r>
            <a:r>
              <a:rPr lang="th-TH" sz="3600" b="1" dirty="0">
                <a:solidFill>
                  <a:srgbClr val="CC00CC"/>
                </a:solidFill>
                <a:latin typeface="Angsana New" pitchFamily="18" charset="-34"/>
              </a:rPr>
              <a:t>ลูก</a:t>
            </a:r>
            <a:r>
              <a:rPr lang="th-TH" sz="3600" b="1" i="1" u="sng" dirty="0">
                <a:solidFill>
                  <a:srgbClr val="FF0000"/>
                </a:solidFill>
                <a:latin typeface="Angsana New" pitchFamily="18" charset="-34"/>
              </a:rPr>
              <a:t>คือ</a:t>
            </a:r>
            <a:r>
              <a:rPr lang="th-TH" sz="3600" b="1" dirty="0">
                <a:solidFill>
                  <a:srgbClr val="CC00CC"/>
                </a:solidFill>
                <a:latin typeface="Angsana New" pitchFamily="18" charset="-34"/>
              </a:rPr>
              <a:t>แก้วตาแก้วใจของพ่อแม่ </a:t>
            </a:r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 bwMode="auto">
          <a:xfrm>
            <a:off x="457200" y="349821"/>
            <a:ext cx="8229600" cy="918939"/>
          </a:xfrm>
          <a:prstGeom prst="homePlate">
            <a:avLst/>
          </a:prstGeom>
          <a:solidFill>
            <a:srgbClr val="FFFF99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th-TH" sz="5000" b="1" smtClean="0">
                <a:solidFill>
                  <a:srgbClr val="080808"/>
                </a:solidFill>
                <a:effectLst/>
              </a:rPr>
              <a:t>๓. การใช้โวหารภาพพจน์</a:t>
            </a:r>
            <a:endParaRPr lang="th-TH" sz="5000" b="1" dirty="0">
              <a:solidFill>
                <a:srgbClr val="080808"/>
              </a:solidFill>
              <a:effectLst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059832" y="2060848"/>
            <a:ext cx="489654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คือ  การเปรียบ</a:t>
            </a:r>
            <a:r>
              <a:rPr lang="th-TH" sz="3600" b="1" i="1" u="sng" dirty="0">
                <a:solidFill>
                  <a:srgbClr val="FF0000"/>
                </a:solidFill>
                <a:latin typeface="Angsana New" pitchFamily="18" charset="-34"/>
              </a:rPr>
              <a:t>สิ่งหนึ่งเป็นอีกสิ่งหนึ่ง </a:t>
            </a:r>
            <a:endParaRPr lang="th-TH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355600" y="1631590"/>
            <a:ext cx="8432800" cy="4821746"/>
          </a:xfrm>
          <a:prstGeom prst="roundRect">
            <a:avLst/>
          </a:prstGeom>
          <a:solidFill>
            <a:srgbClr val="FFE1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>
            <a:spAutoFit/>
          </a:bodyPr>
          <a:lstStyle/>
          <a:p>
            <a:pPr lvl="1">
              <a:lnSpc>
                <a:spcPct val="110000"/>
              </a:lnSpc>
              <a:tabLst>
                <a:tab pos="768350" algn="l"/>
              </a:tabLst>
            </a:pPr>
            <a:r>
              <a:rPr lang="th-TH" sz="3600" b="1" i="1" dirty="0" smtClean="0">
                <a:solidFill>
                  <a:srgbClr val="CC0000"/>
                </a:solidFill>
                <a:latin typeface="Angsana New" pitchFamily="18" charset="-34"/>
              </a:rPr>
              <a:t>๓.๓  </a:t>
            </a:r>
            <a:r>
              <a:rPr lang="th-TH" sz="3600" b="1" i="1" dirty="0">
                <a:solidFill>
                  <a:srgbClr val="CC0000"/>
                </a:solidFill>
                <a:latin typeface="Angsana New" pitchFamily="18" charset="-34"/>
              </a:rPr>
              <a:t>บุคคลวัต, บุคลาธิษฐาน</a:t>
            </a:r>
            <a:r>
              <a:rPr lang="th-TH" sz="3600" b="1" dirty="0">
                <a:latin typeface="Angsana New" pitchFamily="18" charset="-34"/>
              </a:rPr>
              <a:t>  คือ </a:t>
            </a:r>
            <a:endParaRPr lang="th-TH" sz="3600" b="1" dirty="0" smtClean="0">
              <a:latin typeface="Angsana New" pitchFamily="18" charset="-34"/>
            </a:endParaRPr>
          </a:p>
          <a:p>
            <a:pPr lvl="1">
              <a:lnSpc>
                <a:spcPct val="110000"/>
              </a:lnSpc>
              <a:tabLst>
                <a:tab pos="768350" algn="l"/>
              </a:tabLst>
            </a:pPr>
            <a:endParaRPr lang="th-TH" sz="3600" b="1" dirty="0">
              <a:latin typeface="Angsana New" pitchFamily="18" charset="-34"/>
            </a:endParaRPr>
          </a:p>
          <a:p>
            <a:pPr lvl="1">
              <a:lnSpc>
                <a:spcPct val="110000"/>
              </a:lnSpc>
              <a:tabLst>
                <a:tab pos="768350" algn="l"/>
              </a:tabLst>
            </a:pPr>
            <a:r>
              <a:rPr lang="th-TH" sz="3600" b="1" dirty="0" smtClean="0">
                <a:latin typeface="Angsana New" pitchFamily="18" charset="-34"/>
              </a:rPr>
              <a:t>เช่น</a:t>
            </a:r>
            <a:endParaRPr lang="en-US" sz="3600" b="1" dirty="0">
              <a:latin typeface="Angsana New" pitchFamily="18" charset="-34"/>
            </a:endParaRPr>
          </a:p>
          <a:p>
            <a:pPr>
              <a:lnSpc>
                <a:spcPct val="110000"/>
              </a:lnSpc>
              <a:tabLst>
                <a:tab pos="768350" algn="l"/>
              </a:tabLst>
            </a:pPr>
            <a:r>
              <a:rPr lang="th-TH" sz="3600" b="1" dirty="0">
                <a:latin typeface="Angsana New" pitchFamily="18" charset="-34"/>
              </a:rPr>
              <a:t>	</a:t>
            </a:r>
            <a:r>
              <a:rPr lang="th-TH" sz="3600" b="1" dirty="0" smtClean="0">
                <a:solidFill>
                  <a:srgbClr val="0000FF"/>
                </a:solidFill>
                <a:latin typeface="Angsana New" pitchFamily="18" charset="-34"/>
              </a:rPr>
              <a:t>-  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</a:rPr>
              <a:t>ทะเล</a:t>
            </a:r>
            <a:r>
              <a:rPr lang="th-TH" sz="3600" b="1" i="1" u="sng" dirty="0">
                <a:solidFill>
                  <a:srgbClr val="00B050"/>
                </a:solidFill>
                <a:latin typeface="Angsana New" pitchFamily="18" charset="-34"/>
              </a:rPr>
              <a:t>ไม่เคยหลับ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ใหล  </a:t>
            </a:r>
            <a:r>
              <a:rPr lang="th-TH" sz="3600" b="1" dirty="0" smtClean="0">
                <a:solidFill>
                  <a:srgbClr val="0000FF"/>
                </a:solidFill>
                <a:latin typeface="Angsana New" pitchFamily="18" charset="-34"/>
              </a:rPr>
              <a:t>  ไฉน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จึง</a:t>
            </a:r>
            <a:r>
              <a:rPr lang="th-TH" sz="3600" b="1" i="1" u="sng" dirty="0">
                <a:solidFill>
                  <a:srgbClr val="00B050"/>
                </a:solidFill>
                <a:latin typeface="Angsana New" pitchFamily="18" charset="-34"/>
              </a:rPr>
              <a:t>ตื่น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บางครั้งยัง</a:t>
            </a:r>
            <a:r>
              <a:rPr lang="th-TH" sz="3600" b="1" i="1" u="sng" dirty="0">
                <a:solidFill>
                  <a:srgbClr val="00B050"/>
                </a:solidFill>
                <a:latin typeface="Angsana New" pitchFamily="18" charset="-34"/>
              </a:rPr>
              <a:t>สะอื้น</a:t>
            </a:r>
            <a:endParaRPr lang="en-US" sz="3600" b="1" i="1" u="sng" dirty="0">
              <a:solidFill>
                <a:srgbClr val="00B050"/>
              </a:solidFill>
              <a:latin typeface="Angsana New" pitchFamily="18" charset="-34"/>
            </a:endParaRPr>
          </a:p>
          <a:p>
            <a:pPr>
              <a:lnSpc>
                <a:spcPct val="110000"/>
              </a:lnSpc>
              <a:tabLst>
                <a:tab pos="768350" algn="l"/>
              </a:tabLst>
            </a:pP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	</a:t>
            </a:r>
            <a:r>
              <a:rPr lang="th-TH" sz="3600" b="1" dirty="0" smtClean="0">
                <a:solidFill>
                  <a:srgbClr val="0000FF"/>
                </a:solidFill>
                <a:latin typeface="Angsana New" pitchFamily="18" charset="-34"/>
              </a:rPr>
              <a:t>-  </a:t>
            </a:r>
            <a:r>
              <a:rPr lang="th-TH" sz="3600" b="1" dirty="0" smtClean="0">
                <a:solidFill>
                  <a:srgbClr val="FF0000"/>
                </a:solidFill>
                <a:latin typeface="Angsana New" pitchFamily="18" charset="-34"/>
              </a:rPr>
              <a:t>ลม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หวานเริ่มล่องมาจากฟ้าแล้ว   </a:t>
            </a:r>
            <a:endParaRPr lang="th-TH" sz="3600" b="1" dirty="0" smtClean="0">
              <a:solidFill>
                <a:srgbClr val="0000FF"/>
              </a:solidFill>
              <a:latin typeface="Angsana New" pitchFamily="18" charset="-34"/>
            </a:endParaRPr>
          </a:p>
          <a:p>
            <a:pPr>
              <a:lnSpc>
                <a:spcPct val="110000"/>
              </a:lnSpc>
              <a:tabLst>
                <a:tab pos="768350" algn="l"/>
              </a:tabLst>
            </a:pP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	</a:t>
            </a:r>
            <a:r>
              <a:rPr lang="th-TH" sz="3600" b="1" dirty="0" smtClean="0">
                <a:solidFill>
                  <a:srgbClr val="0000FF"/>
                </a:solidFill>
                <a:latin typeface="Angsana New" pitchFamily="18" charset="-34"/>
              </a:rPr>
              <a:t>	</a:t>
            </a:r>
            <a:r>
              <a:rPr lang="th-TH" sz="3600" b="1" dirty="0" smtClean="0">
                <a:solidFill>
                  <a:srgbClr val="00B050"/>
                </a:solidFill>
                <a:latin typeface="Angsana New" pitchFamily="18" charset="-34"/>
              </a:rPr>
              <a:t>  </a:t>
            </a:r>
            <a:r>
              <a:rPr lang="th-TH" sz="3600" b="1" i="1" u="sng" dirty="0" smtClean="0">
                <a:solidFill>
                  <a:srgbClr val="00B050"/>
                </a:solidFill>
                <a:latin typeface="Angsana New" pitchFamily="18" charset="-34"/>
              </a:rPr>
              <a:t>พรม</a:t>
            </a:r>
            <a:r>
              <a:rPr lang="th-TH" sz="3600" b="1" i="1" u="sng" dirty="0">
                <a:solidFill>
                  <a:srgbClr val="00B050"/>
                </a:solidFill>
                <a:latin typeface="Angsana New" pitchFamily="18" charset="-34"/>
              </a:rPr>
              <a:t>จูบ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แผ่วเจ้าพระยาโรยฟ้าผัน</a:t>
            </a:r>
            <a:endParaRPr lang="en-US" sz="3600" b="1" dirty="0">
              <a:solidFill>
                <a:srgbClr val="0000FF"/>
              </a:solidFill>
              <a:latin typeface="Angsana New" pitchFamily="18" charset="-34"/>
            </a:endParaRPr>
          </a:p>
          <a:p>
            <a:pPr>
              <a:lnSpc>
                <a:spcPct val="110000"/>
              </a:lnSpc>
              <a:tabLst>
                <a:tab pos="768350" algn="l"/>
              </a:tabLst>
            </a:pP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	</a:t>
            </a:r>
            <a:r>
              <a:rPr lang="th-TH" sz="3600" b="1" dirty="0" smtClean="0">
                <a:solidFill>
                  <a:srgbClr val="0000FF"/>
                </a:solidFill>
                <a:latin typeface="Angsana New" pitchFamily="18" charset="-34"/>
              </a:rPr>
              <a:t>-  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ฝาก</a:t>
            </a:r>
            <a:r>
              <a:rPr lang="th-TH" sz="3600" b="1" dirty="0">
                <a:solidFill>
                  <a:srgbClr val="FF0000"/>
                </a:solidFill>
                <a:latin typeface="Angsana New" pitchFamily="18" charset="-34"/>
              </a:rPr>
              <a:t>สายฝน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ไป</a:t>
            </a:r>
            <a:r>
              <a:rPr lang="th-TH" sz="3600" b="1" i="1" u="sng" dirty="0">
                <a:solidFill>
                  <a:srgbClr val="00B050"/>
                </a:solidFill>
                <a:latin typeface="Angsana New" pitchFamily="18" charset="-34"/>
              </a:rPr>
              <a:t>กระซิบ</a:t>
            </a:r>
            <a:r>
              <a:rPr lang="th-TH" sz="3600" b="1" u="sng" dirty="0">
                <a:solidFill>
                  <a:srgbClr val="0000FF"/>
                </a:solidFill>
                <a:latin typeface="Angsana New" pitchFamily="18" charset="-34"/>
              </a:rPr>
              <a:t>สั่ง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คนรักฉัน</a:t>
            </a:r>
            <a:r>
              <a:rPr lang="th-TH" sz="3600" b="1" dirty="0" smtClean="0">
                <a:solidFill>
                  <a:srgbClr val="0000FF"/>
                </a:solidFill>
                <a:latin typeface="Angsana New" pitchFamily="18" charset="-34"/>
              </a:rPr>
              <a:t>ที</a:t>
            </a:r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 bwMode="auto">
          <a:xfrm>
            <a:off x="457200" y="332656"/>
            <a:ext cx="8229600" cy="918939"/>
          </a:xfrm>
          <a:prstGeom prst="homePlate">
            <a:avLst/>
          </a:prstGeom>
          <a:solidFill>
            <a:srgbClr val="FFFF99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th-TH" sz="5000" b="1" smtClean="0">
                <a:solidFill>
                  <a:srgbClr val="080808"/>
                </a:solidFill>
                <a:effectLst/>
              </a:rPr>
              <a:t>๓. การใช้โวหารภาพพจน์</a:t>
            </a:r>
            <a:endParaRPr lang="th-TH" sz="5000" b="1" dirty="0">
              <a:solidFill>
                <a:srgbClr val="080808"/>
              </a:solidFill>
              <a:effectLst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691680" y="2564904"/>
            <a:ext cx="662473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rgbClr val="FF0000"/>
                </a:solidFill>
                <a:latin typeface="Angsana New" pitchFamily="18" charset="-34"/>
              </a:rPr>
              <a:t>การสมมติสิ่งที่</a:t>
            </a:r>
            <a:r>
              <a:rPr lang="th-TH" sz="3600" b="1" i="1" u="sng" dirty="0">
                <a:solidFill>
                  <a:schemeClr val="accent4"/>
                </a:solidFill>
                <a:latin typeface="Angsana New" pitchFamily="18" charset="-34"/>
              </a:rPr>
              <a:t>ไม่ใช่</a:t>
            </a:r>
            <a:r>
              <a:rPr lang="th-TH" sz="3600" b="1" dirty="0">
                <a:solidFill>
                  <a:srgbClr val="FF0000"/>
                </a:solidFill>
                <a:latin typeface="Angsana New" pitchFamily="18" charset="-34"/>
              </a:rPr>
              <a:t>มนุษย์ให้มีกิริยาเหมือนมนุษย์ </a:t>
            </a:r>
            <a:endParaRPr lang="th-TH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539552" y="1723735"/>
            <a:ext cx="8075240" cy="4297553"/>
          </a:xfrm>
          <a:prstGeom prst="roundRect">
            <a:avLst/>
          </a:prstGeom>
          <a:solidFill>
            <a:srgbClr val="FFE1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/>
          <a:p>
            <a:pPr lvl="1">
              <a:lnSpc>
                <a:spcPct val="110000"/>
              </a:lnSpc>
              <a:tabLst>
                <a:tab pos="768350" algn="l"/>
              </a:tabLst>
            </a:pPr>
            <a:r>
              <a:rPr lang="th-TH" sz="3600" b="1" i="1" dirty="0" smtClean="0">
                <a:solidFill>
                  <a:srgbClr val="CC0000"/>
                </a:solidFill>
                <a:latin typeface="Angsana New" pitchFamily="18" charset="-34"/>
              </a:rPr>
              <a:t>๓.๔  </a:t>
            </a:r>
            <a:r>
              <a:rPr lang="th-TH" sz="3600" b="1" i="1" dirty="0" err="1" smtClean="0">
                <a:solidFill>
                  <a:srgbClr val="CC0000"/>
                </a:solidFill>
                <a:latin typeface="Angsana New" pitchFamily="18" charset="-34"/>
              </a:rPr>
              <a:t>สัท</a:t>
            </a:r>
            <a:r>
              <a:rPr lang="th-TH" sz="3600" b="1" i="1" dirty="0">
                <a:solidFill>
                  <a:srgbClr val="CC0000"/>
                </a:solidFill>
                <a:latin typeface="Angsana New" pitchFamily="18" charset="-34"/>
              </a:rPr>
              <a:t>พจน์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  </a:t>
            </a:r>
            <a:r>
              <a:rPr lang="th-TH" sz="3600" b="1" dirty="0">
                <a:solidFill>
                  <a:schemeClr val="accent2"/>
                </a:solidFill>
                <a:latin typeface="Angsana New" pitchFamily="18" charset="-34"/>
              </a:rPr>
              <a:t>คือ  </a:t>
            </a:r>
            <a:endParaRPr lang="th-TH" sz="3600" b="1" dirty="0" smtClean="0">
              <a:solidFill>
                <a:schemeClr val="accent2"/>
              </a:solidFill>
              <a:latin typeface="Angsana New" pitchFamily="18" charset="-34"/>
            </a:endParaRPr>
          </a:p>
          <a:p>
            <a:pPr lvl="1">
              <a:lnSpc>
                <a:spcPct val="110000"/>
              </a:lnSpc>
              <a:tabLst>
                <a:tab pos="768350" algn="l"/>
              </a:tabLst>
            </a:pPr>
            <a:r>
              <a:rPr lang="th-TH" sz="3600" b="1" dirty="0" smtClean="0">
                <a:solidFill>
                  <a:schemeClr val="accent2"/>
                </a:solidFill>
                <a:latin typeface="Angsana New" pitchFamily="18" charset="-34"/>
              </a:rPr>
              <a:t>เช่น</a:t>
            </a:r>
            <a:endParaRPr lang="en-US" sz="3600" b="1" dirty="0">
              <a:solidFill>
                <a:schemeClr val="accent2"/>
              </a:solidFill>
              <a:latin typeface="Angsana New" pitchFamily="18" charset="-34"/>
            </a:endParaRPr>
          </a:p>
          <a:p>
            <a:pPr indent="82550">
              <a:lnSpc>
                <a:spcPct val="110000"/>
              </a:lnSpc>
              <a:tabLst>
                <a:tab pos="768350" algn="l"/>
              </a:tabLst>
            </a:pP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		- ดูงูขู่</a:t>
            </a:r>
            <a:r>
              <a:rPr lang="th-TH" sz="3600" b="1" i="1" u="sng" dirty="0" err="1">
                <a:solidFill>
                  <a:srgbClr val="FF0000"/>
                </a:solidFill>
                <a:latin typeface="Angsana New" pitchFamily="18" charset="-34"/>
              </a:rPr>
              <a:t>ฝูดฝู้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	พรูพรู</a:t>
            </a:r>
            <a:endParaRPr lang="en-US" sz="3600" b="1" dirty="0">
              <a:solidFill>
                <a:srgbClr val="0000FF"/>
              </a:solidFill>
              <a:latin typeface="Angsana New" pitchFamily="18" charset="-34"/>
            </a:endParaRPr>
          </a:p>
          <a:p>
            <a:pPr indent="82550">
              <a:lnSpc>
                <a:spcPct val="110000"/>
              </a:lnSpc>
              <a:tabLst>
                <a:tab pos="768350" algn="l"/>
              </a:tabLst>
            </a:pP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		- ขุนมอญร่อนง้าวฟาด	   </a:t>
            </a:r>
            <a:r>
              <a:rPr lang="th-TH" sz="3600" b="1" i="1" u="sng" dirty="0">
                <a:solidFill>
                  <a:srgbClr val="FF0000"/>
                </a:solidFill>
                <a:latin typeface="Angsana New" pitchFamily="18" charset="-34"/>
              </a:rPr>
              <a:t>ฉาดฉะ</a:t>
            </a:r>
            <a:endParaRPr lang="en-US" sz="3600" b="1" i="1" dirty="0">
              <a:solidFill>
                <a:srgbClr val="FF0000"/>
              </a:solidFill>
              <a:latin typeface="Angsana New" pitchFamily="18" charset="-34"/>
            </a:endParaRPr>
          </a:p>
          <a:p>
            <a:pPr indent="82550">
              <a:lnSpc>
                <a:spcPct val="110000"/>
              </a:lnSpc>
              <a:tabLst>
                <a:tab pos="768350" algn="l"/>
              </a:tabLst>
            </a:pP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		</a:t>
            </a:r>
            <a:r>
              <a:rPr lang="th-TH" sz="3600" b="1" dirty="0" smtClean="0">
                <a:solidFill>
                  <a:srgbClr val="0000FF"/>
                </a:solidFill>
                <a:latin typeface="Angsana New" pitchFamily="18" charset="-34"/>
              </a:rPr>
              <a:t>-</a:t>
            </a:r>
            <a:r>
              <a:rPr lang="th-TH" sz="3600" b="1" i="1" u="sng" dirty="0" smtClean="0">
                <a:solidFill>
                  <a:srgbClr val="FF0000"/>
                </a:solidFill>
                <a:latin typeface="Angsana New" pitchFamily="18" charset="-34"/>
              </a:rPr>
              <a:t> </a:t>
            </a:r>
            <a:r>
              <a:rPr lang="th-TH" sz="3600" b="1" i="1" u="sng" dirty="0">
                <a:solidFill>
                  <a:srgbClr val="FF0000"/>
                </a:solidFill>
              </a:rPr>
              <a:t>อ้อยอี๋เอียง  อ้อยอี๋เอียง</a:t>
            </a:r>
            <a:r>
              <a:rPr lang="th-TH" sz="3600" b="1" dirty="0">
                <a:solidFill>
                  <a:srgbClr val="4B05F9"/>
                </a:solidFill>
              </a:rPr>
              <a:t>ส่งเสียงร้อง</a:t>
            </a:r>
            <a:endParaRPr lang="en-US" sz="3600" b="1" dirty="0">
              <a:solidFill>
                <a:srgbClr val="4B05F9"/>
              </a:solidFill>
              <a:latin typeface="Angsana New" pitchFamily="18" charset="-34"/>
            </a:endParaRPr>
          </a:p>
          <a:p>
            <a:pPr indent="82550">
              <a:lnSpc>
                <a:spcPct val="110000"/>
              </a:lnSpc>
              <a:tabLst>
                <a:tab pos="768350" algn="l"/>
              </a:tabLst>
            </a:pP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		</a:t>
            </a:r>
            <a:r>
              <a:rPr lang="th-TH" sz="3600" b="1" dirty="0" smtClean="0">
                <a:solidFill>
                  <a:srgbClr val="0000FF"/>
                </a:solidFill>
                <a:latin typeface="Angsana New" pitchFamily="18" charset="-34"/>
              </a:rPr>
              <a:t>- </a:t>
            </a:r>
            <a:r>
              <a:rPr lang="th-TH" sz="3600" b="1" dirty="0" smtClean="0">
                <a:solidFill>
                  <a:srgbClr val="4B05F9"/>
                </a:solidFill>
              </a:rPr>
              <a:t>บัด</a:t>
            </a:r>
            <a:r>
              <a:rPr lang="th-TH" sz="3600" b="1" dirty="0">
                <a:solidFill>
                  <a:srgbClr val="4B05F9"/>
                </a:solidFill>
              </a:rPr>
              <a:t>เดี๋ยวดัง</a:t>
            </a:r>
            <a:r>
              <a:rPr lang="th-TH" sz="3600" b="1" i="1" u="sng" dirty="0">
                <a:solidFill>
                  <a:srgbClr val="FF0000"/>
                </a:solidFill>
              </a:rPr>
              <a:t>หง่างเหง่ง</a:t>
            </a:r>
            <a:r>
              <a:rPr lang="th-TH" sz="3600" b="1" dirty="0">
                <a:solidFill>
                  <a:srgbClr val="4B05F9"/>
                </a:solidFill>
              </a:rPr>
              <a:t>วังเวงแว่ว</a:t>
            </a:r>
            <a:endParaRPr lang="th-TH" sz="3600" b="1" dirty="0" smtClean="0">
              <a:solidFill>
                <a:srgbClr val="4B05F9"/>
              </a:solidFill>
              <a:latin typeface="Angsana New" pitchFamily="18" charset="-34"/>
            </a:endParaRPr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 bwMode="auto">
          <a:xfrm>
            <a:off x="457200" y="349821"/>
            <a:ext cx="8229600" cy="918939"/>
          </a:xfrm>
          <a:prstGeom prst="homePlate">
            <a:avLst/>
          </a:prstGeom>
          <a:solidFill>
            <a:srgbClr val="FFFF99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th-TH" sz="5000" b="1" smtClean="0">
                <a:solidFill>
                  <a:srgbClr val="080808"/>
                </a:solidFill>
                <a:effectLst/>
              </a:rPr>
              <a:t>๓. การใช้โวหารภาพพจน์</a:t>
            </a:r>
            <a:endParaRPr lang="th-TH" sz="5000" b="1" dirty="0">
              <a:solidFill>
                <a:srgbClr val="080808"/>
              </a:solidFill>
              <a:effectLst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635896" y="2060848"/>
            <a:ext cx="4176464" cy="7200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accent2"/>
                </a:solidFill>
                <a:latin typeface="Angsana New" pitchFamily="18" charset="-34"/>
              </a:rPr>
              <a:t>การใช้คำ</a:t>
            </a:r>
            <a:r>
              <a:rPr lang="th-TH" sz="3600" b="1" i="1" dirty="0">
                <a:solidFill>
                  <a:srgbClr val="FF0000"/>
                </a:solidFill>
                <a:latin typeface="Angsana New" pitchFamily="18" charset="-34"/>
              </a:rPr>
              <a:t>เลียนเสียงธรรมชาติ</a:t>
            </a:r>
            <a:r>
              <a:rPr lang="th-TH" sz="3600" b="1" dirty="0">
                <a:solidFill>
                  <a:srgbClr val="FF0000"/>
                </a:solidFill>
                <a:latin typeface="Angsana New" pitchFamily="18" charset="-34"/>
              </a:rPr>
              <a:t> </a:t>
            </a:r>
            <a:endParaRPr lang="th-TH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179512" y="1689237"/>
            <a:ext cx="8798271" cy="4147518"/>
          </a:xfrm>
          <a:prstGeom prst="roundRect">
            <a:avLst/>
          </a:prstGeom>
          <a:solidFill>
            <a:srgbClr val="FFE1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spAutoFit/>
          </a:bodyPr>
          <a:lstStyle/>
          <a:p>
            <a:pPr lvl="1">
              <a:lnSpc>
                <a:spcPct val="110000"/>
              </a:lnSpc>
              <a:tabLst>
                <a:tab pos="768350" algn="l"/>
              </a:tabLst>
            </a:pPr>
            <a:r>
              <a:rPr lang="th-TH" sz="3600" b="1" i="1" dirty="0" smtClean="0">
                <a:solidFill>
                  <a:srgbClr val="CC0000"/>
                </a:solidFill>
                <a:latin typeface="Angsana New" pitchFamily="18" charset="-34"/>
              </a:rPr>
              <a:t>๓.๕  </a:t>
            </a:r>
            <a:r>
              <a:rPr lang="th-TH" sz="3600" b="1" i="1" dirty="0">
                <a:solidFill>
                  <a:srgbClr val="CC0000"/>
                </a:solidFill>
                <a:latin typeface="Angsana New" pitchFamily="18" charset="-34"/>
              </a:rPr>
              <a:t>อธิพจน์ , อติพจน์</a:t>
            </a:r>
            <a:r>
              <a:rPr lang="th-TH" sz="3600" b="1" dirty="0">
                <a:latin typeface="Angsana New" pitchFamily="18" charset="-34"/>
              </a:rPr>
              <a:t>  คือ  </a:t>
            </a:r>
            <a:endParaRPr lang="th-TH" sz="3600" b="1" dirty="0" smtClean="0">
              <a:latin typeface="Angsana New" pitchFamily="18" charset="-34"/>
            </a:endParaRPr>
          </a:p>
          <a:p>
            <a:pPr lvl="1">
              <a:lnSpc>
                <a:spcPct val="110000"/>
              </a:lnSpc>
              <a:tabLst>
                <a:tab pos="768350" algn="l"/>
              </a:tabLst>
            </a:pPr>
            <a:r>
              <a:rPr lang="th-TH" sz="3600" b="1" dirty="0" smtClean="0">
                <a:latin typeface="Angsana New" pitchFamily="18" charset="-34"/>
              </a:rPr>
              <a:t>เช่น</a:t>
            </a:r>
            <a:endParaRPr lang="en-US" sz="3600" b="1" dirty="0">
              <a:latin typeface="Angsana New" pitchFamily="18" charset="-34"/>
            </a:endParaRPr>
          </a:p>
          <a:p>
            <a:pPr>
              <a:lnSpc>
                <a:spcPct val="110000"/>
              </a:lnSpc>
              <a:tabLst>
                <a:tab pos="768350" algn="l"/>
              </a:tabLst>
            </a:pP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		- ร้อนจน</a:t>
            </a:r>
            <a:r>
              <a:rPr lang="th-TH" sz="3600" b="1" i="1" u="sng" dirty="0">
                <a:solidFill>
                  <a:srgbClr val="FF0000"/>
                </a:solidFill>
                <a:latin typeface="Angsana New" pitchFamily="18" charset="-34"/>
              </a:rPr>
              <a:t>ตับจะแตก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อยู่แล้ว</a:t>
            </a:r>
            <a:endParaRPr lang="en-US" sz="3600" b="1" dirty="0">
              <a:solidFill>
                <a:srgbClr val="0000FF"/>
              </a:solidFill>
              <a:latin typeface="Angsana New" pitchFamily="18" charset="-34"/>
            </a:endParaRPr>
          </a:p>
          <a:p>
            <a:pPr>
              <a:lnSpc>
                <a:spcPct val="110000"/>
              </a:lnSpc>
              <a:tabLst>
                <a:tab pos="768350" algn="l"/>
              </a:tabLst>
            </a:pP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		- หิวจน</a:t>
            </a:r>
            <a:r>
              <a:rPr lang="th-TH" sz="3600" b="1" i="1" u="sng" dirty="0">
                <a:solidFill>
                  <a:srgbClr val="FF0000"/>
                </a:solidFill>
                <a:latin typeface="Angsana New" pitchFamily="18" charset="-34"/>
              </a:rPr>
              <a:t>ไส้แทบขาด</a:t>
            </a:r>
            <a:endParaRPr lang="en-US" sz="3600" b="1" i="1" dirty="0">
              <a:solidFill>
                <a:srgbClr val="FF0000"/>
              </a:solidFill>
              <a:latin typeface="Angsana New" pitchFamily="18" charset="-34"/>
            </a:endParaRPr>
          </a:p>
          <a:p>
            <a:pPr>
              <a:lnSpc>
                <a:spcPct val="110000"/>
              </a:lnSpc>
              <a:tabLst>
                <a:tab pos="768350" algn="l"/>
              </a:tabLst>
            </a:pP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		- แม้จะ</a:t>
            </a:r>
            <a:r>
              <a:rPr lang="th-TH" sz="3600" b="1" i="1" u="sng" dirty="0">
                <a:solidFill>
                  <a:srgbClr val="FF0000"/>
                </a:solidFill>
                <a:latin typeface="Angsana New" pitchFamily="18" charset="-34"/>
              </a:rPr>
              <a:t>สิ้นดินฟ้ามหาสมุทร</a:t>
            </a:r>
            <a:r>
              <a:rPr lang="th-TH" sz="3600" b="1" i="1" dirty="0">
                <a:solidFill>
                  <a:srgbClr val="FF0000"/>
                </a:solidFill>
                <a:latin typeface="Angsana New" pitchFamily="18" charset="-34"/>
              </a:rPr>
              <a:t>     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ไม่สิ้นสุดความรักสมัครสมาน</a:t>
            </a:r>
            <a:endParaRPr lang="en-US" sz="3600" b="1" dirty="0">
              <a:solidFill>
                <a:srgbClr val="0000FF"/>
              </a:solidFill>
              <a:latin typeface="Angsana New" pitchFamily="18" charset="-34"/>
            </a:endParaRPr>
          </a:p>
          <a:p>
            <a:pPr>
              <a:lnSpc>
                <a:spcPct val="110000"/>
              </a:lnSpc>
              <a:tabLst>
                <a:tab pos="768350" algn="l"/>
              </a:tabLst>
            </a:pP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		- เรียมร่ำ</a:t>
            </a:r>
            <a:r>
              <a:rPr lang="th-TH" sz="3600" b="1" i="1" u="sng" dirty="0">
                <a:solidFill>
                  <a:srgbClr val="FF0000"/>
                </a:solidFill>
                <a:latin typeface="Angsana New" pitchFamily="18" charset="-34"/>
              </a:rPr>
              <a:t>น้ำ</a:t>
            </a:r>
            <a:r>
              <a:rPr lang="th-TH" sz="3600" b="1" i="1" u="sng" dirty="0" err="1">
                <a:solidFill>
                  <a:srgbClr val="FF0000"/>
                </a:solidFill>
                <a:latin typeface="Angsana New" pitchFamily="18" charset="-34"/>
              </a:rPr>
              <a:t>เนตรถ้วม</a:t>
            </a:r>
            <a:r>
              <a:rPr lang="th-TH" sz="3600" b="1" i="1" u="sng" dirty="0">
                <a:solidFill>
                  <a:srgbClr val="FF0000"/>
                </a:solidFill>
                <a:latin typeface="Angsana New" pitchFamily="18" charset="-34"/>
              </a:rPr>
              <a:t>   ถึงพรหม</a:t>
            </a:r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 bwMode="auto">
          <a:xfrm>
            <a:off x="457200" y="404664"/>
            <a:ext cx="8229600" cy="918939"/>
          </a:xfrm>
          <a:prstGeom prst="homePlate">
            <a:avLst/>
          </a:prstGeom>
          <a:solidFill>
            <a:srgbClr val="FFFF99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th-TH" sz="5000" b="1" smtClean="0">
                <a:solidFill>
                  <a:srgbClr val="080808"/>
                </a:solidFill>
                <a:effectLst/>
              </a:rPr>
              <a:t>๓. การใช้โวหารภาพพจน์</a:t>
            </a:r>
            <a:endParaRPr lang="th-TH" sz="5000" b="1" dirty="0">
              <a:solidFill>
                <a:srgbClr val="080808"/>
              </a:solidFill>
              <a:effectLst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427984" y="1954342"/>
            <a:ext cx="2664296" cy="610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rgbClr val="FF0000"/>
                </a:solidFill>
                <a:latin typeface="Angsana New" pitchFamily="18" charset="-34"/>
              </a:rPr>
              <a:t>การกล่าวเกินจริง </a:t>
            </a:r>
            <a:endParaRPr lang="th-TH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755576" y="1556792"/>
            <a:ext cx="7662960" cy="5005626"/>
          </a:xfrm>
          <a:prstGeom prst="roundRect">
            <a:avLst/>
          </a:prstGeom>
          <a:solidFill>
            <a:srgbClr val="FFE1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spAutoFit/>
          </a:bodyPr>
          <a:lstStyle/>
          <a:p>
            <a:pPr lvl="1">
              <a:tabLst>
                <a:tab pos="768350" algn="l"/>
              </a:tabLst>
            </a:pPr>
            <a:r>
              <a:rPr lang="th-TH" sz="3600" b="1" i="1" dirty="0" smtClean="0">
                <a:solidFill>
                  <a:srgbClr val="CC0000"/>
                </a:solidFill>
                <a:latin typeface="Angsana New" pitchFamily="18" charset="-34"/>
              </a:rPr>
              <a:t>๓.๖  </a:t>
            </a:r>
            <a:r>
              <a:rPr lang="th-TH" sz="3600" b="1" i="1" dirty="0">
                <a:solidFill>
                  <a:srgbClr val="CC0000"/>
                </a:solidFill>
                <a:latin typeface="Angsana New" pitchFamily="18" charset="-34"/>
              </a:rPr>
              <a:t>สัญลักษณ์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  </a:t>
            </a:r>
            <a:r>
              <a:rPr lang="th-TH" sz="3600" b="1" dirty="0">
                <a:solidFill>
                  <a:schemeClr val="accent2"/>
                </a:solidFill>
                <a:latin typeface="Angsana New" pitchFamily="18" charset="-34"/>
              </a:rPr>
              <a:t>คือ </a:t>
            </a:r>
            <a:endParaRPr lang="th-TH" sz="3600" b="1" dirty="0" smtClean="0">
              <a:solidFill>
                <a:schemeClr val="accent2"/>
              </a:solidFill>
              <a:latin typeface="Angsana New" pitchFamily="18" charset="-34"/>
            </a:endParaRPr>
          </a:p>
          <a:p>
            <a:pPr lvl="1">
              <a:tabLst>
                <a:tab pos="768350" algn="l"/>
              </a:tabLst>
            </a:pPr>
            <a:r>
              <a:rPr lang="th-TH" sz="3600" b="1" dirty="0" smtClean="0">
                <a:solidFill>
                  <a:schemeClr val="accent2"/>
                </a:solidFill>
                <a:latin typeface="Angsana New" pitchFamily="18" charset="-34"/>
              </a:rPr>
              <a:t> เช่น</a:t>
            </a:r>
            <a:endParaRPr lang="en-US" sz="3600" b="1" dirty="0">
              <a:solidFill>
                <a:schemeClr val="accent2"/>
              </a:solidFill>
              <a:latin typeface="Angsana New" pitchFamily="18" charset="-34"/>
            </a:endParaRPr>
          </a:p>
          <a:p>
            <a:pPr>
              <a:tabLst>
                <a:tab pos="768350" algn="l"/>
              </a:tabLst>
            </a:pP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		- </a:t>
            </a:r>
            <a:r>
              <a:rPr lang="th-TH" sz="3600" b="1" u="sng" dirty="0">
                <a:solidFill>
                  <a:srgbClr val="FF0000"/>
                </a:solidFill>
                <a:latin typeface="Angsana New" pitchFamily="18" charset="-34"/>
              </a:rPr>
              <a:t>สีขาว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แทนความบริสุทธิ์      </a:t>
            </a:r>
            <a:r>
              <a:rPr lang="th-TH" sz="3600" b="1" u="sng" dirty="0">
                <a:solidFill>
                  <a:srgbClr val="FF0000"/>
                </a:solidFill>
                <a:latin typeface="Angsana New" pitchFamily="18" charset="-34"/>
              </a:rPr>
              <a:t>สีดำ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แทนความชั่วร้าย</a:t>
            </a:r>
            <a:endParaRPr lang="en-US" sz="3600" b="1" dirty="0">
              <a:solidFill>
                <a:srgbClr val="0000FF"/>
              </a:solidFill>
              <a:latin typeface="Angsana New" pitchFamily="18" charset="-34"/>
            </a:endParaRPr>
          </a:p>
          <a:p>
            <a:pPr>
              <a:tabLst>
                <a:tab pos="768350" algn="l"/>
              </a:tabLst>
            </a:pP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		- </a:t>
            </a:r>
            <a:r>
              <a:rPr lang="th-TH" sz="3600" b="1" i="1" u="sng" dirty="0">
                <a:solidFill>
                  <a:srgbClr val="FF0000"/>
                </a:solidFill>
                <a:latin typeface="Angsana New" pitchFamily="18" charset="-34"/>
              </a:rPr>
              <a:t>กา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  เป็นสัญลักษณ์ของคนชั้นต่ำ</a:t>
            </a:r>
            <a:endParaRPr lang="en-US" sz="3600" b="1" dirty="0">
              <a:solidFill>
                <a:srgbClr val="0000FF"/>
              </a:solidFill>
              <a:latin typeface="Angsana New" pitchFamily="18" charset="-34"/>
            </a:endParaRPr>
          </a:p>
          <a:p>
            <a:pPr>
              <a:tabLst>
                <a:tab pos="768350" algn="l"/>
              </a:tabLst>
            </a:pP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		- </a:t>
            </a:r>
            <a:r>
              <a:rPr lang="th-TH" sz="3600" b="1" i="1" u="sng" dirty="0">
                <a:solidFill>
                  <a:srgbClr val="FF0000"/>
                </a:solidFill>
                <a:latin typeface="Angsana New" pitchFamily="18" charset="-34"/>
              </a:rPr>
              <a:t>หงส์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  เป็นสัญลักษณ์ของคนชั้นสูง</a:t>
            </a:r>
            <a:endParaRPr lang="en-US" sz="3600" b="1" dirty="0">
              <a:solidFill>
                <a:srgbClr val="0000FF"/>
              </a:solidFill>
              <a:latin typeface="Angsana New" pitchFamily="18" charset="-34"/>
            </a:endParaRPr>
          </a:p>
          <a:p>
            <a:pPr>
              <a:tabLst>
                <a:tab pos="768350" algn="l"/>
              </a:tabLst>
            </a:pP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		- </a:t>
            </a:r>
            <a:r>
              <a:rPr lang="th-TH" sz="3600" b="1" i="1" u="sng" dirty="0">
                <a:solidFill>
                  <a:srgbClr val="FF0000"/>
                </a:solidFill>
                <a:latin typeface="Angsana New" pitchFamily="18" charset="-34"/>
              </a:rPr>
              <a:t>ดอกฟ้า</a:t>
            </a:r>
            <a:r>
              <a:rPr lang="th-TH" sz="3600" b="1" i="1" dirty="0">
                <a:solidFill>
                  <a:srgbClr val="FF0000"/>
                </a:solidFill>
                <a:latin typeface="Angsana New" pitchFamily="18" charset="-34"/>
              </a:rPr>
              <a:t>  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เป็นสัญลักษณ์ของนางชั้นผู้สูงศักดิ์</a:t>
            </a:r>
            <a:endParaRPr lang="en-US" sz="3600" b="1" dirty="0">
              <a:solidFill>
                <a:srgbClr val="0000FF"/>
              </a:solidFill>
              <a:latin typeface="Angsana New" pitchFamily="18" charset="-34"/>
            </a:endParaRPr>
          </a:p>
          <a:p>
            <a:pPr>
              <a:tabLst>
                <a:tab pos="768350" algn="l"/>
              </a:tabLst>
            </a:pP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		- </a:t>
            </a:r>
            <a:r>
              <a:rPr lang="th-TH" sz="3600" b="1" i="1" u="sng" dirty="0">
                <a:solidFill>
                  <a:srgbClr val="FF0000"/>
                </a:solidFill>
                <a:latin typeface="Angsana New" pitchFamily="18" charset="-34"/>
              </a:rPr>
              <a:t>ดอกหญ้า</a:t>
            </a:r>
            <a:r>
              <a:rPr lang="th-TH" sz="3600" b="1" i="1" dirty="0">
                <a:solidFill>
                  <a:srgbClr val="FF0000"/>
                </a:solidFill>
                <a:latin typeface="Angsana New" pitchFamily="18" charset="-34"/>
              </a:rPr>
              <a:t>  </a:t>
            </a:r>
            <a:r>
              <a:rPr lang="th-TH" sz="3600" b="1" dirty="0">
                <a:solidFill>
                  <a:srgbClr val="0000FF"/>
                </a:solidFill>
                <a:latin typeface="Angsana New" pitchFamily="18" charset="-34"/>
              </a:rPr>
              <a:t>เป็นสัญลักษณ์ของหญิงต่ำ</a:t>
            </a:r>
            <a:r>
              <a:rPr lang="th-TH" sz="3600" b="1" dirty="0" smtClean="0">
                <a:solidFill>
                  <a:srgbClr val="0000FF"/>
                </a:solidFill>
                <a:latin typeface="Angsana New" pitchFamily="18" charset="-34"/>
              </a:rPr>
              <a:t>ศักดิ์</a:t>
            </a:r>
          </a:p>
          <a:p>
            <a:pPr>
              <a:tabLst>
                <a:tab pos="768350" algn="l"/>
              </a:tabLst>
            </a:pPr>
            <a:endParaRPr lang="th-TH" sz="3200" b="1" dirty="0">
              <a:solidFill>
                <a:srgbClr val="0000FF"/>
              </a:solidFill>
              <a:latin typeface="Angsana New" pitchFamily="18" charset="-34"/>
            </a:endParaRPr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 bwMode="auto">
          <a:xfrm>
            <a:off x="518864" y="421829"/>
            <a:ext cx="8229600" cy="918939"/>
          </a:xfrm>
          <a:prstGeom prst="homePlate">
            <a:avLst/>
          </a:prstGeom>
          <a:solidFill>
            <a:srgbClr val="FFFF99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th-TH" sz="5000" b="1" smtClean="0">
                <a:solidFill>
                  <a:srgbClr val="080808"/>
                </a:solidFill>
                <a:effectLst/>
              </a:rPr>
              <a:t>๓. การใช้โวหารภาพพจน์</a:t>
            </a:r>
            <a:endParaRPr lang="th-TH" sz="5000" b="1" dirty="0">
              <a:solidFill>
                <a:srgbClr val="080808"/>
              </a:solidFill>
              <a:effectLst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923928" y="1844824"/>
            <a:ext cx="381642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rgbClr val="FF0000"/>
                </a:solidFill>
                <a:latin typeface="Angsana New" pitchFamily="18" charset="-34"/>
              </a:rPr>
              <a:t>การใช้สิ่งหนึ่งแทนอีกสิ่งหนึ่ง </a:t>
            </a:r>
            <a:endParaRPr lang="th-TH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มุมมน 3"/>
          <p:cNvSpPr/>
          <p:nvPr/>
        </p:nvSpPr>
        <p:spPr>
          <a:xfrm>
            <a:off x="1331640" y="1052736"/>
            <a:ext cx="6408712" cy="3816424"/>
          </a:xfrm>
          <a:prstGeom prst="roundRect">
            <a:avLst/>
          </a:prstGeom>
          <a:solidFill>
            <a:srgbClr val="FF97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00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ทดสอบ</a:t>
            </a:r>
            <a:endParaRPr lang="th-TH" sz="10000" b="1" dirty="0">
              <a:solidFill>
                <a:srgbClr val="7030A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585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251520" y="1824980"/>
            <a:ext cx="1944216" cy="783193"/>
          </a:xfrm>
          <a:prstGeom prst="roundRect">
            <a:avLst/>
          </a:prstGeom>
          <a:solidFill>
            <a:srgbClr val="FF97E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/>
          <a:p>
            <a:pPr lvl="1">
              <a:tabLst>
                <a:tab pos="768350" algn="l"/>
              </a:tabLst>
            </a:pPr>
            <a:r>
              <a:rPr lang="th-TH" sz="4000" b="1" i="1" dirty="0" smtClean="0">
                <a:solidFill>
                  <a:srgbClr val="4B05F9"/>
                </a:solidFill>
                <a:latin typeface="Angsana New" pitchFamily="18" charset="-34"/>
              </a:rPr>
              <a:t>เพิ่มเติม</a:t>
            </a:r>
            <a:endParaRPr lang="th-TH" sz="4000" b="1" dirty="0">
              <a:solidFill>
                <a:srgbClr val="4B05F9"/>
              </a:solidFill>
              <a:latin typeface="Angsana New" pitchFamily="18" charset="-34"/>
            </a:endParaRPr>
          </a:p>
        </p:txBody>
      </p:sp>
      <p:sp>
        <p:nvSpPr>
          <p:cNvPr id="3" name="ชื่อเรื่อง 1"/>
          <p:cNvSpPr txBox="1">
            <a:spLocks/>
          </p:cNvSpPr>
          <p:nvPr/>
        </p:nvSpPr>
        <p:spPr bwMode="auto">
          <a:xfrm>
            <a:off x="518864" y="421829"/>
            <a:ext cx="8229600" cy="918939"/>
          </a:xfrm>
          <a:prstGeom prst="homePlate">
            <a:avLst/>
          </a:prstGeom>
          <a:solidFill>
            <a:srgbClr val="FFFF99"/>
          </a:solidFill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l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th-TH" sz="5000" b="1" smtClean="0">
                <a:solidFill>
                  <a:srgbClr val="080808"/>
                </a:solidFill>
                <a:effectLst/>
              </a:rPr>
              <a:t>๓. การใช้โวหารภาพพจน์</a:t>
            </a:r>
            <a:endParaRPr lang="th-TH" sz="5000" b="1" dirty="0">
              <a:solidFill>
                <a:srgbClr val="080808"/>
              </a:solidFill>
              <a:effectLst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39752" y="1727934"/>
            <a:ext cx="6408712" cy="4869418"/>
          </a:xfrm>
          <a:prstGeom prst="roundRect">
            <a:avLst/>
          </a:prstGeom>
          <a:solidFill>
            <a:srgbClr val="FFE1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/>
          <a:p>
            <a:pPr lvl="1">
              <a:tabLst>
                <a:tab pos="768350" algn="l"/>
              </a:tabLst>
            </a:pPr>
            <a:r>
              <a:rPr lang="th-TH" sz="4000" b="1" i="1" dirty="0" smtClean="0">
                <a:solidFill>
                  <a:srgbClr val="4B05F9"/>
                </a:solidFill>
                <a:latin typeface="Angsana New" pitchFamily="18" charset="-34"/>
              </a:rPr>
              <a:t>คำอัพภาส</a:t>
            </a:r>
            <a:r>
              <a:rPr lang="th-TH" sz="4000" b="1" i="1" dirty="0" smtClean="0">
                <a:solidFill>
                  <a:srgbClr val="080808"/>
                </a:solidFill>
                <a:latin typeface="Angsana New" pitchFamily="18" charset="-34"/>
              </a:rPr>
              <a:t>  </a:t>
            </a:r>
            <a:r>
              <a:rPr lang="th-TH" sz="4000" b="1" dirty="0">
                <a:solidFill>
                  <a:srgbClr val="080808"/>
                </a:solidFill>
              </a:rPr>
              <a:t>เป็นคำซ้ำชนิดหนึ่ง  ที่กร่อนเสียงของคำข้างหน้าให้สั้นลงเหลือเพียงเสียง [</a:t>
            </a:r>
            <a:r>
              <a:rPr lang="th-TH" sz="4000" b="1" dirty="0" err="1">
                <a:solidFill>
                  <a:srgbClr val="080808"/>
                </a:solidFill>
              </a:rPr>
              <a:t>อะ</a:t>
            </a:r>
            <a:r>
              <a:rPr lang="th-TH" sz="4000" b="1" dirty="0">
                <a:solidFill>
                  <a:srgbClr val="080808"/>
                </a:solidFill>
              </a:rPr>
              <a:t>]  </a:t>
            </a:r>
            <a:r>
              <a:rPr lang="th-TH" sz="4000" b="1" dirty="0" smtClean="0">
                <a:solidFill>
                  <a:srgbClr val="080808"/>
                </a:solidFill>
              </a:rPr>
              <a:t>เช่น</a:t>
            </a:r>
          </a:p>
          <a:p>
            <a:r>
              <a:rPr lang="th-TH" sz="4000" b="1" dirty="0" smtClean="0">
                <a:solidFill>
                  <a:srgbClr val="080808"/>
                </a:solidFill>
                <a:cs typeface="+mn-cs"/>
              </a:rPr>
              <a:t>   ริ</a:t>
            </a:r>
            <a:r>
              <a:rPr lang="th-TH" sz="4000" b="1" dirty="0">
                <a:solidFill>
                  <a:srgbClr val="080808"/>
                </a:solidFill>
                <a:cs typeface="+mn-cs"/>
              </a:rPr>
              <a:t>กริก             </a:t>
            </a:r>
            <a:r>
              <a:rPr lang="th-TH" sz="4000" b="1" dirty="0" smtClean="0">
                <a:solidFill>
                  <a:srgbClr val="080808"/>
                </a:solidFill>
                <a:cs typeface="+mn-cs"/>
              </a:rPr>
              <a:t> เป็น</a:t>
            </a:r>
            <a:r>
              <a:rPr lang="th-TH" sz="4000" b="1" dirty="0">
                <a:solidFill>
                  <a:srgbClr val="080808"/>
                </a:solidFill>
                <a:cs typeface="+mn-cs"/>
              </a:rPr>
              <a:t>             </a:t>
            </a:r>
            <a:r>
              <a:rPr lang="th-TH" sz="4000" b="1" dirty="0" smtClean="0">
                <a:solidFill>
                  <a:srgbClr val="080808"/>
                </a:solidFill>
                <a:cs typeface="+mn-cs"/>
              </a:rPr>
              <a:t> </a:t>
            </a:r>
            <a:r>
              <a:rPr lang="th-TH" sz="4000" b="1" dirty="0">
                <a:solidFill>
                  <a:srgbClr val="080808"/>
                </a:solidFill>
                <a:cs typeface="+mn-cs"/>
              </a:rPr>
              <a:t>            </a:t>
            </a:r>
          </a:p>
          <a:p>
            <a:r>
              <a:rPr lang="th-TH" sz="4000" b="1" dirty="0" smtClean="0">
                <a:solidFill>
                  <a:srgbClr val="080808"/>
                </a:solidFill>
                <a:cs typeface="+mn-cs"/>
              </a:rPr>
              <a:t>   ยิบ</a:t>
            </a:r>
            <a:r>
              <a:rPr lang="th-TH" sz="4000" b="1" dirty="0">
                <a:solidFill>
                  <a:srgbClr val="080808"/>
                </a:solidFill>
                <a:cs typeface="+mn-cs"/>
              </a:rPr>
              <a:t>ยิบ             เป็น                        </a:t>
            </a:r>
          </a:p>
          <a:p>
            <a:r>
              <a:rPr lang="th-TH" sz="4000" b="1" dirty="0" smtClean="0">
                <a:solidFill>
                  <a:srgbClr val="080808"/>
                </a:solidFill>
                <a:cs typeface="+mn-cs"/>
              </a:rPr>
              <a:t>   แย้ง</a:t>
            </a:r>
            <a:r>
              <a:rPr lang="th-TH" sz="4000" b="1" dirty="0">
                <a:solidFill>
                  <a:srgbClr val="080808"/>
                </a:solidFill>
                <a:cs typeface="+mn-cs"/>
              </a:rPr>
              <a:t>แย้ง         </a:t>
            </a:r>
            <a:r>
              <a:rPr lang="th-TH" sz="4000" b="1" dirty="0" smtClean="0">
                <a:solidFill>
                  <a:srgbClr val="080808"/>
                </a:solidFill>
                <a:cs typeface="+mn-cs"/>
              </a:rPr>
              <a:t> เป็น</a:t>
            </a:r>
            <a:r>
              <a:rPr lang="th-TH" sz="4000" b="1" dirty="0">
                <a:solidFill>
                  <a:srgbClr val="080808"/>
                </a:solidFill>
                <a:cs typeface="+mn-cs"/>
              </a:rPr>
              <a:t>                        </a:t>
            </a:r>
          </a:p>
          <a:p>
            <a:r>
              <a:rPr lang="th-TH" sz="4000" b="1" dirty="0" smtClean="0">
                <a:solidFill>
                  <a:srgbClr val="080808"/>
                </a:solidFill>
                <a:cs typeface="+mn-cs"/>
              </a:rPr>
              <a:t>   คว้าง</a:t>
            </a:r>
            <a:r>
              <a:rPr lang="th-TH" sz="4000" b="1" dirty="0">
                <a:solidFill>
                  <a:srgbClr val="080808"/>
                </a:solidFill>
                <a:cs typeface="+mn-cs"/>
              </a:rPr>
              <a:t>คว้าง      </a:t>
            </a:r>
            <a:r>
              <a:rPr lang="th-TH" sz="4000" b="1" dirty="0" smtClean="0">
                <a:solidFill>
                  <a:srgbClr val="080808"/>
                </a:solidFill>
                <a:cs typeface="+mn-cs"/>
              </a:rPr>
              <a:t>เป็น</a:t>
            </a:r>
            <a:r>
              <a:rPr lang="th-TH" sz="4000" b="1" dirty="0">
                <a:solidFill>
                  <a:srgbClr val="080808"/>
                </a:solidFill>
                <a:cs typeface="+mn-cs"/>
              </a:rPr>
              <a:t>               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300192" y="5013176"/>
            <a:ext cx="136815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FF0000"/>
                </a:solidFill>
              </a:rPr>
              <a:t>ยะแย้ง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372200" y="5589240"/>
            <a:ext cx="136815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FF0000"/>
                </a:solidFill>
              </a:rPr>
              <a:t>คะคว้าง</a:t>
            </a: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300192" y="3789040"/>
            <a:ext cx="1152128" cy="661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080808"/>
                </a:solidFill>
                <a:cs typeface="+mj-cs"/>
              </a:rPr>
              <a:t>ระริก</a:t>
            </a:r>
            <a:endParaRPr lang="th-TH" sz="4000" dirty="0">
              <a:cs typeface="+mj-cs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372200" y="4365104"/>
            <a:ext cx="1152128" cy="661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080808"/>
                </a:solidFill>
                <a:cs typeface="+mj-cs"/>
              </a:rPr>
              <a:t>ยะยิบ</a:t>
            </a:r>
            <a:endParaRPr lang="th-TH" sz="4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822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2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3" name="Picture 7" descr="Frame7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15888"/>
            <a:ext cx="6697662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8" name="WordArt 2"/>
          <p:cNvSpPr>
            <a:spLocks noChangeArrowheads="1" noChangeShapeType="1" noTextEdit="1"/>
          </p:cNvSpPr>
          <p:nvPr/>
        </p:nvSpPr>
        <p:spPr bwMode="auto">
          <a:xfrm>
            <a:off x="2974975" y="666750"/>
            <a:ext cx="3097213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th-TH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ngsana New"/>
                <a:cs typeface="Angsana New"/>
              </a:rPr>
              <a:t>แบบฝึกหัด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476250" y="1875354"/>
            <a:ext cx="6255990" cy="783193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/>
          <a:p>
            <a:pPr algn="ctr"/>
            <a:r>
              <a:rPr lang="th-TH" sz="4000" b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จงเลือกคำตอบที่ถูกที่สุดเพียงคำตอบเดียว</a:t>
            </a:r>
            <a:r>
              <a:rPr lang="en-US" sz="4000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 </a:t>
            </a:r>
          </a:p>
        </p:txBody>
      </p:sp>
      <p:sp>
        <p:nvSpPr>
          <p:cNvPr id="116750" name="Rectangle 14"/>
          <p:cNvSpPr>
            <a:spLocks noChangeArrowheads="1"/>
          </p:cNvSpPr>
          <p:nvPr/>
        </p:nvSpPr>
        <p:spPr bwMode="auto">
          <a:xfrm>
            <a:off x="179512" y="2841595"/>
            <a:ext cx="8823246" cy="3507343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spAutoFit/>
          </a:bodyPr>
          <a:lstStyle/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๑</a:t>
            </a:r>
            <a:r>
              <a:rPr lang="th-TH" sz="4000" b="1" dirty="0" smtClean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. </a:t>
            </a:r>
            <a:r>
              <a:rPr lang="th-TH" sz="4000" b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	ข้อใดแสดงคุณค่าของวรรณคดี  ได้ถูกต้องที่สุด</a:t>
            </a:r>
            <a:endParaRPr lang="en-US" sz="4000" b="1" dirty="0">
              <a:solidFill>
                <a:schemeClr val="accent6">
                  <a:lumMod val="95000"/>
                  <a:lumOff val="5000"/>
                </a:schemeClr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		ก.   คุณค่าด้านอารมณ์  </a:t>
            </a:r>
            <a:r>
              <a:rPr lang="en-US" sz="4000" b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				</a:t>
            </a:r>
            <a:endParaRPr lang="th-TH" sz="4000" b="1" dirty="0">
              <a:solidFill>
                <a:schemeClr val="accent6">
                  <a:lumMod val="95000"/>
                  <a:lumOff val="5000"/>
                </a:schemeClr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		ข.   คุณค่าด้านวัตถุ  และคุณค่าด้านจิตใจ</a:t>
            </a:r>
            <a:endParaRPr lang="en-US" sz="4000" b="1" dirty="0">
              <a:solidFill>
                <a:schemeClr val="accent6">
                  <a:lumMod val="95000"/>
                  <a:lumOff val="5000"/>
                </a:schemeClr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		ค.   คุณค่าด้านจิตใจ  และคุณค่าด้านคุณธรรม </a:t>
            </a:r>
            <a:r>
              <a:rPr lang="en-US" sz="4000" b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		</a:t>
            </a:r>
            <a:endParaRPr lang="th-TH" sz="4000" b="1" dirty="0">
              <a:solidFill>
                <a:schemeClr val="accent6">
                  <a:lumMod val="95000"/>
                  <a:lumOff val="5000"/>
                </a:schemeClr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		ง.    คุณค่าด้านคุณธรรม  และคุณค่าด้านสุนทรีภาพ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3"/>
          <p:cNvSpPr>
            <a:spLocks noChangeArrowheads="1"/>
          </p:cNvSpPr>
          <p:nvPr/>
        </p:nvSpPr>
        <p:spPr bwMode="auto">
          <a:xfrm>
            <a:off x="456332" y="863838"/>
            <a:ext cx="8281988" cy="4869418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>
            <a:spAutoFit/>
          </a:bodyPr>
          <a:lstStyle/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latin typeface="Angsana New" pitchFamily="18" charset="-34"/>
              </a:rPr>
              <a:t>๒</a:t>
            </a:r>
            <a:r>
              <a:rPr lang="th-TH" sz="4000" b="1" dirty="0" smtClean="0">
                <a:latin typeface="Angsana New" pitchFamily="18" charset="-34"/>
              </a:rPr>
              <a:t>. </a:t>
            </a:r>
            <a:r>
              <a:rPr lang="th-TH" sz="4000" b="1" dirty="0">
                <a:latin typeface="Angsana New" pitchFamily="18" charset="-34"/>
              </a:rPr>
              <a:t>	ข้อใดคือความแตกต่างระหว่างวรรณคดีและวรรณกรรม</a:t>
            </a:r>
            <a:endParaRPr lang="en-US" sz="4000" b="1" dirty="0"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latin typeface="Angsana New" pitchFamily="18" charset="-34"/>
              </a:rPr>
              <a:t>		ก.	วรรณกรรมมีมาแต่ช้านาน</a:t>
            </a:r>
            <a:endParaRPr lang="en-US" sz="4000" b="1" dirty="0"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latin typeface="Angsana New" pitchFamily="18" charset="-34"/>
              </a:rPr>
              <a:t>		ข.	วรรณคดีถูกแยกออกจากวรรณกรรม</a:t>
            </a:r>
            <a:endParaRPr lang="en-US" sz="4000" b="1" dirty="0"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latin typeface="Angsana New" pitchFamily="18" charset="-34"/>
              </a:rPr>
              <a:t> 		ค.	วรรณกรรม คือ เรื่องสั้น </a:t>
            </a:r>
            <a:r>
              <a:rPr lang="th-TH" sz="4000" b="1" dirty="0" err="1">
                <a:latin typeface="Angsana New" pitchFamily="18" charset="-34"/>
              </a:rPr>
              <a:t>และนว</a:t>
            </a:r>
            <a:r>
              <a:rPr lang="th-TH" sz="4000" b="1" dirty="0">
                <a:latin typeface="Angsana New" pitchFamily="18" charset="-34"/>
              </a:rPr>
              <a:t>นิยาย</a:t>
            </a:r>
            <a:endParaRPr lang="en-US" sz="4000" b="1" dirty="0"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latin typeface="Angsana New" pitchFamily="18" charset="-34"/>
              </a:rPr>
              <a:t>		ง.	วรรณคดี เป็นของคู่บ้านคู่เมือง มีคุณค่า</a:t>
            </a:r>
            <a:r>
              <a:rPr lang="th-TH" sz="4000" b="1" dirty="0" smtClean="0">
                <a:latin typeface="Angsana New" pitchFamily="18" charset="-34"/>
              </a:rPr>
              <a:t>แก่ </a:t>
            </a: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latin typeface="Angsana New" pitchFamily="18" charset="-34"/>
              </a:rPr>
              <a:t> </a:t>
            </a:r>
            <a:r>
              <a:rPr lang="th-TH" sz="4000" b="1" dirty="0" smtClean="0">
                <a:latin typeface="Angsana New" pitchFamily="18" charset="-34"/>
              </a:rPr>
              <a:t>          การศึกษาสามารถ</a:t>
            </a:r>
            <a:r>
              <a:rPr lang="th-TH" sz="4000" b="1" dirty="0">
                <a:latin typeface="Angsana New" pitchFamily="18" charset="-34"/>
              </a:rPr>
              <a:t>เข้าใจได้ลึกซึ้ง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0"/>
          <p:cNvSpPr>
            <a:spLocks noChangeArrowheads="1"/>
          </p:cNvSpPr>
          <p:nvPr/>
        </p:nvSpPr>
        <p:spPr bwMode="auto">
          <a:xfrm>
            <a:off x="251520" y="1153380"/>
            <a:ext cx="8712968" cy="418838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/>
          <a:p>
            <a:pPr marL="533400" indent="-533400">
              <a:tabLst>
                <a:tab pos="228600" algn="l"/>
              </a:tabLst>
            </a:pP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๓.  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เหตุใดมนุษย์จึงเกี่ยวข้องกับศิลปะ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	ก.  วิถีชีวิตของมนุษย์เกี่ยวข้องกับศิลปะ</a:t>
            </a:r>
            <a:r>
              <a:rPr lang="en-US" sz="4000" b="1" dirty="0">
                <a:solidFill>
                  <a:srgbClr val="080808"/>
                </a:solidFill>
                <a:latin typeface="Angsana New" pitchFamily="18" charset="-34"/>
              </a:rPr>
              <a:t>		</a:t>
            </a: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	ข.  จิตใจรื่นรมย์ได้เพราะศิลปะ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	ค.  มนุษย์ เป็นผู้สร้างสรรค์ศิลปะเพื่อจรรโลง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กาย</a:t>
            </a: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            และ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จิตใจ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	ง.  มนุษย์มีความต้องการทางจิตใจ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671513" y="2578100"/>
            <a:ext cx="504825" cy="504825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179388" y="844317"/>
            <a:ext cx="8785225" cy="4869418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>
            <a:spAutoFit/>
          </a:bodyPr>
          <a:lstStyle/>
          <a:p>
            <a:pPr marL="1657350" lvl="2" indent="-742950">
              <a:buAutoNum type="thaiNumPeriod" startAt="4"/>
              <a:tabLst>
                <a:tab pos="228600" algn="l"/>
              </a:tabLst>
            </a:pPr>
            <a:r>
              <a:rPr lang="en-US" sz="4000" b="1" i="1" dirty="0" smtClean="0">
                <a:solidFill>
                  <a:srgbClr val="4B05F9"/>
                </a:solidFill>
                <a:latin typeface="Angsana New" pitchFamily="18" charset="-34"/>
              </a:rPr>
              <a:t>“</a:t>
            </a:r>
            <a:r>
              <a:rPr lang="th-TH" sz="4000" b="1" i="1" dirty="0" smtClean="0">
                <a:solidFill>
                  <a:srgbClr val="4B05F9"/>
                </a:solidFill>
                <a:latin typeface="Angsana New" pitchFamily="18" charset="-34"/>
              </a:rPr>
              <a:t>สายหยุดหยุดกลิ่นฟุ้ง   	ยามสาย</a:t>
            </a:r>
          </a:p>
          <a:p>
            <a:pPr>
              <a:tabLst>
                <a:tab pos="228600" algn="l"/>
              </a:tabLst>
            </a:pPr>
            <a:r>
              <a:rPr lang="th-TH" sz="4000" b="1" i="1" dirty="0" smtClean="0">
                <a:solidFill>
                  <a:srgbClr val="4B05F9"/>
                </a:solidFill>
                <a:latin typeface="Angsana New" pitchFamily="18" charset="-34"/>
              </a:rPr>
              <a:t>		สายบ่หยุดเสน่ห์หาย			ห่างเศร้า</a:t>
            </a:r>
            <a:r>
              <a:rPr lang="en-US" sz="4000" b="1" i="1" dirty="0" smtClean="0">
                <a:solidFill>
                  <a:srgbClr val="4B05F9"/>
                </a:solidFill>
                <a:latin typeface="Angsana New" pitchFamily="18" charset="-34"/>
              </a:rPr>
              <a:t>”</a:t>
            </a:r>
          </a:p>
          <a:p>
            <a:pPr>
              <a:tabLst>
                <a:tab pos="228600" algn="l"/>
              </a:tabLst>
            </a:pPr>
            <a:r>
              <a:rPr lang="th-TH" sz="4000" b="1" i="1" dirty="0" smtClean="0">
                <a:solidFill>
                  <a:srgbClr val="080808"/>
                </a:solidFill>
                <a:latin typeface="Angsana New" pitchFamily="18" charset="-34"/>
              </a:rPr>
              <a:t>ข้อความข้างต้นใช้วรรณศิลป์ตามข้อใด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	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ก.  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การเล่นสัมผัสสระ				</a:t>
            </a: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	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ข.  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การเล่นสัมผัสอักษร</a:t>
            </a:r>
            <a:r>
              <a:rPr lang="en-US" sz="4000" b="1" dirty="0">
                <a:solidFill>
                  <a:srgbClr val="080808"/>
                </a:solidFill>
                <a:latin typeface="Angsana New" pitchFamily="18" charset="-34"/>
              </a:rPr>
              <a:t>	</a:t>
            </a: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	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ค.  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การเล่นคำ					</a:t>
            </a: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	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ง.  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การใช้ภาพพจน์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9"/>
          <p:cNvSpPr>
            <a:spLocks noChangeArrowheads="1"/>
          </p:cNvSpPr>
          <p:nvPr/>
        </p:nvSpPr>
        <p:spPr bwMode="auto">
          <a:xfrm>
            <a:off x="123166" y="456093"/>
            <a:ext cx="8769314" cy="6095286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/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๕</a:t>
            </a:r>
            <a:r>
              <a:rPr lang="th-TH" sz="4000" b="1" dirty="0" smtClean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.  </a:t>
            </a:r>
            <a:r>
              <a:rPr lang="th-TH" sz="4000" b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คำประพันธ์ต่อไปนี้ใช้ศิลปะการประพันธ์เด่นที่สุดตามข้อใด</a:t>
            </a:r>
            <a:endParaRPr lang="en-US" sz="4000" b="1" dirty="0">
              <a:solidFill>
                <a:schemeClr val="accent6">
                  <a:lumMod val="95000"/>
                  <a:lumOff val="5000"/>
                </a:schemeClr>
              </a:solidFill>
              <a:latin typeface="Angsana New" pitchFamily="18" charset="-34"/>
            </a:endParaRP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en-US" sz="4000" b="1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     </a:t>
            </a:r>
            <a:r>
              <a:rPr lang="th-TH" sz="4000" b="1" i="1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th-TH" sz="4000" b="1" i="1" dirty="0">
                <a:solidFill>
                  <a:srgbClr val="4B05F9"/>
                </a:solidFill>
              </a:rPr>
              <a:t>"แลถนัด</a:t>
            </a:r>
            <a:r>
              <a:rPr lang="th-TH" sz="4000" b="1" i="1" dirty="0" smtClean="0">
                <a:solidFill>
                  <a:srgbClr val="4B05F9"/>
                </a:solidFill>
              </a:rPr>
              <a:t>ในเบื้อง</a:t>
            </a:r>
            <a:r>
              <a:rPr lang="th-TH" sz="4000" b="1" i="1" dirty="0">
                <a:solidFill>
                  <a:srgbClr val="4B05F9"/>
                </a:solidFill>
              </a:rPr>
              <a:t>หน้า</a:t>
            </a:r>
            <a:r>
              <a:rPr lang="th-TH" sz="4000" b="1" i="1" dirty="0" smtClean="0">
                <a:solidFill>
                  <a:srgbClr val="4B05F9"/>
                </a:solidFill>
              </a:rPr>
              <a:t>โน่นก็</a:t>
            </a:r>
            <a:r>
              <a:rPr lang="th-TH" sz="4000" b="1" i="1" dirty="0">
                <a:solidFill>
                  <a:srgbClr val="4B05F9"/>
                </a:solidFill>
              </a:rPr>
              <a:t>เขาใหญ่  ยอดเยี่ยมโพยมอย่างพยับเมฆ  มีพรรณเขียวขาวดำแดงดู</a:t>
            </a:r>
            <a:r>
              <a:rPr lang="th-TH" sz="4000" b="1" i="1" dirty="0" err="1">
                <a:solidFill>
                  <a:srgbClr val="4B05F9"/>
                </a:solidFill>
              </a:rPr>
              <a:t>ดิเรก</a:t>
            </a:r>
            <a:r>
              <a:rPr lang="th-TH" sz="4000" b="1" i="1" dirty="0">
                <a:solidFill>
                  <a:srgbClr val="4B05F9"/>
                </a:solidFill>
              </a:rPr>
              <a:t>  ดั่งราย</a:t>
            </a:r>
            <a:r>
              <a:rPr lang="th-TH" sz="4000" b="1" i="1" dirty="0" err="1" smtClean="0">
                <a:solidFill>
                  <a:srgbClr val="4B05F9"/>
                </a:solidFill>
              </a:rPr>
              <a:t>รัตนนพมณี</a:t>
            </a:r>
            <a:r>
              <a:rPr lang="th-TH" sz="4000" b="1" i="1" dirty="0">
                <a:solidFill>
                  <a:srgbClr val="4B05F9"/>
                </a:solidFill>
              </a:rPr>
              <a:t>แนมน่าใคร่ชม  ครั้นแสงพระสุริยะ</a:t>
            </a:r>
            <a:r>
              <a:rPr lang="th-TH" sz="4000" b="1" i="1" dirty="0" smtClean="0">
                <a:solidFill>
                  <a:srgbClr val="4B05F9"/>
                </a:solidFill>
              </a:rPr>
              <a:t>ส่อง</a:t>
            </a:r>
            <a:r>
              <a:rPr lang="th-TH" sz="4000" b="1" i="1" dirty="0">
                <a:solidFill>
                  <a:srgbClr val="4B05F9"/>
                </a:solidFill>
              </a:rPr>
              <a:t>ระดมก็ดูเด่น</a:t>
            </a:r>
            <a:r>
              <a:rPr lang="th-TH" sz="4000" b="1" i="1" dirty="0" smtClean="0">
                <a:solidFill>
                  <a:srgbClr val="4B05F9"/>
                </a:solidFill>
              </a:rPr>
              <a:t>ดั่งดวงดาว วาวแวว</a:t>
            </a:r>
            <a:r>
              <a:rPr lang="th-TH" sz="4000" b="1" i="1" dirty="0">
                <a:solidFill>
                  <a:srgbClr val="4B05F9"/>
                </a:solidFill>
              </a:rPr>
              <a:t>วะวาบ ๆ ที่เวิ้งวุ้ง </a:t>
            </a:r>
            <a:r>
              <a:rPr lang="th-TH" sz="4000" b="1" i="1" dirty="0" smtClean="0">
                <a:solidFill>
                  <a:srgbClr val="4B05F9"/>
                </a:solidFill>
              </a:rPr>
              <a:t>..."</a:t>
            </a:r>
            <a:endParaRPr lang="en-US" sz="4000" b="1" i="1" dirty="0">
              <a:solidFill>
                <a:srgbClr val="4B05F9"/>
              </a:solidFill>
              <a:latin typeface="Angsana New" pitchFamily="18" charset="-34"/>
            </a:endParaRP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    ก.  สัมผัสสระ			ข.  สัมผัสพยัญชนะ</a:t>
            </a:r>
            <a:r>
              <a:rPr lang="en-US" sz="4000" b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	</a:t>
            </a: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    ค.  การใช้คำอัพภาส		ง.  การหลากคำ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4932363" y="2349500"/>
            <a:ext cx="503237" cy="503238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h-TH">
              <a:solidFill>
                <a:srgbClr val="000000"/>
              </a:solidFill>
            </a:endParaRPr>
          </a:p>
        </p:txBody>
      </p:sp>
      <p:sp>
        <p:nvSpPr>
          <p:cNvPr id="37891" name="Rectangle 7"/>
          <p:cNvSpPr>
            <a:spLocks noChangeArrowheads="1"/>
          </p:cNvSpPr>
          <p:nvPr/>
        </p:nvSpPr>
        <p:spPr bwMode="auto">
          <a:xfrm>
            <a:off x="533522" y="747153"/>
            <a:ext cx="8142934" cy="5346144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spAutoFit/>
          </a:bodyPr>
          <a:lstStyle/>
          <a:p>
            <a:pPr marL="1657350" lvl="2" indent="-742950">
              <a:lnSpc>
                <a:spcPct val="110000"/>
              </a:lnSpc>
              <a:buAutoNum type="thaiNumPeriod" startAt="6"/>
              <a:tabLst>
                <a:tab pos="228600" algn="l"/>
              </a:tabLst>
            </a:pPr>
            <a:r>
              <a:rPr lang="th-TH" sz="4000" b="1" dirty="0" smtClean="0">
                <a:solidFill>
                  <a:srgbClr val="4B05F9"/>
                </a:solidFill>
              </a:rPr>
              <a:t>“โอ้</a:t>
            </a:r>
            <a:r>
              <a:rPr lang="th-TH" sz="4000" b="1" dirty="0">
                <a:solidFill>
                  <a:srgbClr val="4B05F9"/>
                </a:solidFill>
              </a:rPr>
              <a:t>หนาวอื่นพอขืนอารมณ์ได้                     </a:t>
            </a:r>
          </a:p>
          <a:p>
            <a:pPr lvl="2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 smtClean="0">
                <a:solidFill>
                  <a:srgbClr val="4B05F9"/>
                </a:solidFill>
              </a:rPr>
              <a:t>แต่</a:t>
            </a:r>
            <a:r>
              <a:rPr lang="th-TH" sz="4000" b="1" dirty="0">
                <a:solidFill>
                  <a:srgbClr val="4B05F9"/>
                </a:solidFill>
              </a:rPr>
              <a:t>หนาวใจยากแค้นนี้แสนเข็ญ</a:t>
            </a:r>
            <a:br>
              <a:rPr lang="th-TH" sz="4000" b="1" dirty="0">
                <a:solidFill>
                  <a:srgbClr val="4B05F9"/>
                </a:solidFill>
              </a:rPr>
            </a:br>
            <a:r>
              <a:rPr lang="th-TH" sz="4000" b="1" dirty="0">
                <a:solidFill>
                  <a:srgbClr val="4B05F9"/>
                </a:solidFill>
              </a:rPr>
              <a:t>ทั้งหนาวนอนไกลนุชสุดจะเย็น                  </a:t>
            </a:r>
            <a:endParaRPr lang="th-TH" sz="4000" b="1" dirty="0" smtClean="0">
              <a:solidFill>
                <a:srgbClr val="4B05F9"/>
              </a:solidFill>
            </a:endParaRPr>
          </a:p>
          <a:p>
            <a:pPr lvl="2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 smtClean="0">
                <a:solidFill>
                  <a:srgbClr val="4B05F9"/>
                </a:solidFill>
              </a:rPr>
              <a:t>ใคร</a:t>
            </a:r>
            <a:r>
              <a:rPr lang="th-TH" sz="4000" b="1" dirty="0">
                <a:solidFill>
                  <a:srgbClr val="4B05F9"/>
                </a:solidFill>
              </a:rPr>
              <a:t>จ</a:t>
            </a:r>
            <a:r>
              <a:rPr lang="th-TH" sz="4000" b="1" dirty="0" smtClean="0">
                <a:solidFill>
                  <a:srgbClr val="4B05F9"/>
                </a:solidFill>
              </a:rPr>
              <a:t>ะ</a:t>
            </a:r>
            <a:r>
              <a:rPr lang="th-TH" sz="4000" b="1" dirty="0">
                <a:solidFill>
                  <a:srgbClr val="4B05F9"/>
                </a:solidFill>
              </a:rPr>
              <a:t>เป็นเหมือนข้าจะว่า</a:t>
            </a:r>
            <a:r>
              <a:rPr lang="th-TH" sz="4000" b="1" dirty="0" smtClean="0">
                <a:solidFill>
                  <a:srgbClr val="4B05F9"/>
                </a:solidFill>
              </a:rPr>
              <a:t>จริง”</a:t>
            </a:r>
            <a:endParaRPr lang="en-US" sz="4000" b="1" dirty="0">
              <a:solidFill>
                <a:srgbClr val="4B05F9"/>
              </a:solidFill>
              <a:latin typeface="Angsana New" pitchFamily="18" charset="-34"/>
            </a:endParaRP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CC0000"/>
                </a:solidFill>
                <a:latin typeface="Angsana New" pitchFamily="18" charset="-34"/>
              </a:rPr>
              <a:t> </a:t>
            </a: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  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ข้อความข้างต้นสร้างความไพเราะด้วยกลวิธีใด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   ก.  ใช้การซ้ำคำ		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ข.  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ใช้การเล่นคำ</a:t>
            </a:r>
            <a:r>
              <a:rPr lang="en-US" sz="4000" b="1" dirty="0">
                <a:solidFill>
                  <a:srgbClr val="080808"/>
                </a:solidFill>
                <a:latin typeface="Angsana New" pitchFamily="18" charset="-34"/>
              </a:rPr>
              <a:t>		</a:t>
            </a: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   ค.  ใช้คำอัพภาส		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ง.  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ใช้คำเลียนเสียงธรรมชาติ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7"/>
          <p:cNvSpPr>
            <a:spLocks noChangeArrowheads="1"/>
          </p:cNvSpPr>
          <p:nvPr/>
        </p:nvSpPr>
        <p:spPr bwMode="auto">
          <a:xfrm>
            <a:off x="1021970" y="1492210"/>
            <a:ext cx="7006414" cy="3847862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spAutoFit/>
          </a:bodyPr>
          <a:lstStyle/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๗</a:t>
            </a:r>
            <a:r>
              <a:rPr lang="en-US" sz="4000" b="1" dirty="0" smtClean="0">
                <a:solidFill>
                  <a:srgbClr val="0000FF"/>
                </a:solidFill>
                <a:latin typeface="Angsana New" pitchFamily="18" charset="-34"/>
              </a:rPr>
              <a:t>. </a:t>
            </a:r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</a:rPr>
              <a:t>คำประพันธ์ต่อไปนี้ใช้</a:t>
            </a: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ภาพพจน์ชนิดใด</a:t>
            </a:r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	</a:t>
            </a:r>
            <a:r>
              <a:rPr lang="th-TH" sz="4000" b="1" i="1" dirty="0" smtClean="0">
                <a:solidFill>
                  <a:srgbClr val="0000FF"/>
                </a:solidFill>
                <a:latin typeface="Angsana New" pitchFamily="18" charset="-34"/>
              </a:rPr>
              <a:t>เมื่อ</a:t>
            </a:r>
            <a:r>
              <a:rPr lang="th-TH" sz="4000" b="1" i="1" dirty="0">
                <a:solidFill>
                  <a:srgbClr val="0000FF"/>
                </a:solidFill>
                <a:latin typeface="Angsana New" pitchFamily="18" charset="-34"/>
              </a:rPr>
              <a:t>ฟ้าหลั่ง</a:t>
            </a:r>
            <a:r>
              <a:rPr lang="th-TH" sz="4000" b="1" i="1" dirty="0" smtClean="0">
                <a:solidFill>
                  <a:srgbClr val="0000FF"/>
                </a:solidFill>
                <a:latin typeface="Angsana New" pitchFamily="18" charset="-34"/>
              </a:rPr>
              <a:t>น้ำตา	หมู่</a:t>
            </a:r>
            <a:r>
              <a:rPr lang="th-TH" sz="4000" b="1" i="1" dirty="0">
                <a:solidFill>
                  <a:srgbClr val="0000FF"/>
                </a:solidFill>
                <a:latin typeface="Angsana New" pitchFamily="18" charset="-34"/>
              </a:rPr>
              <a:t>เมฆาพากันหัว</a:t>
            </a:r>
            <a:r>
              <a:rPr lang="th-TH" sz="4000" b="1" i="1" dirty="0" smtClean="0">
                <a:solidFill>
                  <a:srgbClr val="0000FF"/>
                </a:solidFill>
                <a:latin typeface="Angsana New" pitchFamily="18" charset="-34"/>
              </a:rPr>
              <a:t>ร่อ</a:t>
            </a: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i="1" dirty="0" smtClean="0">
                <a:solidFill>
                  <a:srgbClr val="0000FF"/>
                </a:solidFill>
                <a:latin typeface="Angsana New" pitchFamily="18" charset="-34"/>
              </a:rPr>
              <a:t>แผ่นดิน</a:t>
            </a:r>
            <a:r>
              <a:rPr lang="th-TH" sz="4000" b="1" i="1" dirty="0">
                <a:solidFill>
                  <a:srgbClr val="0000FF"/>
                </a:solidFill>
                <a:latin typeface="Angsana New" pitchFamily="18" charset="-34"/>
              </a:rPr>
              <a:t>ร่วมยั่ว</a:t>
            </a:r>
            <a:r>
              <a:rPr lang="th-TH" sz="4000" b="1" i="1" dirty="0" smtClean="0">
                <a:solidFill>
                  <a:srgbClr val="0000FF"/>
                </a:solidFill>
                <a:latin typeface="Angsana New" pitchFamily="18" charset="-34"/>
              </a:rPr>
              <a:t>ล้อ		ลม</a:t>
            </a:r>
            <a:r>
              <a:rPr lang="th-TH" sz="4000" b="1" i="1" dirty="0">
                <a:solidFill>
                  <a:srgbClr val="0000FF"/>
                </a:solidFill>
                <a:latin typeface="Angsana New" pitchFamily="18" charset="-34"/>
              </a:rPr>
              <a:t>รุมด่าว่า</a:t>
            </a:r>
            <a:r>
              <a:rPr lang="th-TH" sz="4000" b="1" i="1" dirty="0" smtClean="0">
                <a:solidFill>
                  <a:srgbClr val="0000FF"/>
                </a:solidFill>
                <a:latin typeface="Angsana New" pitchFamily="18" charset="-34"/>
              </a:rPr>
              <a:t>ซ้ำเติม</a:t>
            </a:r>
            <a:endParaRPr lang="th-TH" sz="4000" b="1" i="1" dirty="0">
              <a:solidFill>
                <a:srgbClr val="0000FF"/>
              </a:solidFill>
              <a:latin typeface="Angsana New" pitchFamily="18" charset="-34"/>
            </a:endParaRP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</a:rPr>
              <a:t>	</a:t>
            </a:r>
            <a:r>
              <a:rPr lang="th-TH" sz="4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ngsana New" pitchFamily="18" charset="-34"/>
              </a:rPr>
              <a:t>ก.  </a:t>
            </a:r>
            <a:r>
              <a:rPr lang="th-TH" sz="4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ngsana New" pitchFamily="18" charset="-34"/>
              </a:rPr>
              <a:t>บุคคลวัต </a:t>
            </a:r>
            <a:r>
              <a:rPr lang="th-TH" sz="4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ngsana New" pitchFamily="18" charset="-34"/>
              </a:rPr>
              <a:t>		ข.  </a:t>
            </a:r>
            <a:r>
              <a:rPr lang="th-TH" sz="4000" b="1" dirty="0" err="1">
                <a:solidFill>
                  <a:schemeClr val="bg2">
                    <a:lumMod val="90000"/>
                    <a:lumOff val="10000"/>
                  </a:schemeClr>
                </a:solidFill>
                <a:latin typeface="Angsana New" pitchFamily="18" charset="-34"/>
              </a:rPr>
              <a:t>สัท</a:t>
            </a:r>
            <a:r>
              <a:rPr lang="th-TH" sz="4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ngsana New" pitchFamily="18" charset="-34"/>
              </a:rPr>
              <a:t>พจน์</a:t>
            </a: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ngsana New" pitchFamily="18" charset="-34"/>
              </a:rPr>
              <a:t>	ค.  อุปมา		ง.  </a:t>
            </a:r>
            <a:r>
              <a:rPr lang="th-TH" sz="4000" b="1" dirty="0">
                <a:solidFill>
                  <a:schemeClr val="bg2">
                    <a:lumMod val="90000"/>
                    <a:lumOff val="10000"/>
                  </a:schemeClr>
                </a:solidFill>
                <a:latin typeface="Angsana New" pitchFamily="18" charset="-34"/>
              </a:rPr>
              <a:t>อติ</a:t>
            </a:r>
            <a:r>
              <a:rPr lang="th-TH" sz="40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Angsana New" pitchFamily="18" charset="-34"/>
              </a:rPr>
              <a:t>พจน์</a:t>
            </a:r>
            <a:endParaRPr lang="th-TH" sz="4000" b="1" dirty="0">
              <a:solidFill>
                <a:schemeClr val="bg2">
                  <a:lumMod val="90000"/>
                  <a:lumOff val="10000"/>
                </a:schemeClr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9238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179512" y="4936618"/>
            <a:ext cx="8778875" cy="1464231"/>
          </a:xfrm>
          <a:prstGeom prst="roundRect">
            <a:avLst/>
          </a:prstGeom>
          <a:solidFill>
            <a:srgbClr val="FF97E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/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๘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.  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ข้อใดใช้อธิพจน์</a:t>
            </a:r>
            <a:endParaRPr lang="en-US" sz="4000" b="1" dirty="0">
              <a:solidFill>
                <a:srgbClr val="000000"/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	ก.  ข้อ  2		ข.  ข้อ  3	ค.  ข้อ  4	ง.  ข้อ  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5	</a:t>
            </a:r>
            <a:endParaRPr lang="th-TH" sz="4000" b="1" dirty="0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38915" name="Rectangle 8"/>
          <p:cNvSpPr>
            <a:spLocks noChangeArrowheads="1"/>
          </p:cNvSpPr>
          <p:nvPr/>
        </p:nvSpPr>
        <p:spPr bwMode="auto">
          <a:xfrm>
            <a:off x="141242" y="248731"/>
            <a:ext cx="8823246" cy="418838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</a:rPr>
              <a:t>       ใช้</a:t>
            </a: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ข้อความต่อไปนี้ตอบคำถามข้อ ๘</a:t>
            </a:r>
            <a:r>
              <a:rPr lang="en-US" sz="4000" b="1" dirty="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Angsana New" pitchFamily="18" charset="-34"/>
              </a:rPr>
              <a:t>– </a:t>
            </a:r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</a:rPr>
              <a:t>๑๒</a:t>
            </a:r>
            <a:r>
              <a:rPr lang="en-US" sz="4000" b="1" dirty="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  <a:endParaRPr lang="en-US" sz="4000" b="1" dirty="0">
              <a:solidFill>
                <a:srgbClr val="0000FF"/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rgbClr val="0000FF"/>
                </a:solidFill>
                <a:latin typeface="Angsana New" pitchFamily="18" charset="-34"/>
              </a:rPr>
              <a:t>	</a:t>
            </a:r>
            <a:r>
              <a:rPr lang="th-TH" sz="4000" b="1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1.  สายธารดั่งนาฬิกาแก้ว     แว่วแว่วจ๊อกจ๊อกเซาะซอกหิน</a:t>
            </a:r>
            <a:endParaRPr lang="en-US" sz="4000" b="1" dirty="0">
              <a:solidFill>
                <a:schemeClr val="accent6">
                  <a:lumMod val="95000"/>
                  <a:lumOff val="5000"/>
                </a:scheme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	2.  อยากจะบอกว่ารักสักเท่าฟ้า    หมดภาษาพิสูจน์พูดรักได้</a:t>
            </a:r>
            <a:endParaRPr lang="en-US" sz="4000" b="1" dirty="0">
              <a:solidFill>
                <a:schemeClr val="accent6">
                  <a:lumMod val="95000"/>
                  <a:lumOff val="5000"/>
                </a:scheme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	3.  ชีวิตเป็นกีฬา    เกิดมาเพื่อแข่งขัน</a:t>
            </a:r>
            <a:endParaRPr lang="en-US" sz="4000" b="1" dirty="0">
              <a:solidFill>
                <a:schemeClr val="accent6">
                  <a:lumMod val="95000"/>
                  <a:lumOff val="5000"/>
                </a:scheme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	4.  บ้างจะไปสู่ก้อนเมฆ    บ้างอยู่</a:t>
            </a:r>
            <a:r>
              <a:rPr lang="th-TH" sz="4000" b="1" i="1" dirty="0" smtClean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สู้ตะวัน</a:t>
            </a:r>
            <a:endParaRPr lang="en-US" sz="4000" b="1" dirty="0">
              <a:solidFill>
                <a:schemeClr val="accent6">
                  <a:lumMod val="95000"/>
                  <a:lumOff val="5000"/>
                </a:scheme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	5.  หางนกยูงระย้าเรี่ยคลอเคลียน้ำ</a:t>
            </a:r>
            <a:r>
              <a:rPr lang="th-TH" sz="4000" b="1" i="1" dirty="0">
                <a:solidFill>
                  <a:srgbClr val="A50021"/>
                </a:solidFill>
                <a:latin typeface="Angsana New" pitchFamily="18" charset="-34"/>
              </a:rPr>
              <a:t>		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251520" y="4947960"/>
            <a:ext cx="8576786" cy="1464231"/>
          </a:xfrm>
          <a:prstGeom prst="roundRect">
            <a:avLst/>
          </a:prstGeom>
          <a:solidFill>
            <a:srgbClr val="FF97E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spAutoFit/>
          </a:bodyPr>
          <a:lstStyle/>
          <a:p>
            <a:pPr marL="533400" indent="-533400">
              <a:tabLst>
                <a:tab pos="228600" algn="l"/>
              </a:tabLst>
            </a:pP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๙.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ข้อ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ใดใช้สัญลักษณ์</a:t>
            </a:r>
            <a:endParaRPr lang="en-US" sz="4000" b="1" dirty="0">
              <a:solidFill>
                <a:srgbClr val="000000"/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	ก.  ข้อ  1		ข.  ข้อ  2	ค.  ข้อ  3	ง.  ข้อ  4	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41242" y="248731"/>
            <a:ext cx="8823246" cy="418838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</a:rPr>
              <a:t>       ใช้</a:t>
            </a: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ข้อความต่อไปนี้ตอบคำถามข้อ ๘</a:t>
            </a:r>
            <a:r>
              <a:rPr lang="en-US" sz="4000" b="1" dirty="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Angsana New" pitchFamily="18" charset="-34"/>
              </a:rPr>
              <a:t>– </a:t>
            </a:r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</a:rPr>
              <a:t>๑๒</a:t>
            </a:r>
            <a:r>
              <a:rPr lang="en-US" sz="4000" b="1" dirty="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  <a:endParaRPr lang="en-US" sz="4000" b="1" dirty="0">
              <a:solidFill>
                <a:srgbClr val="0000FF"/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rgbClr val="0000FF"/>
                </a:solidFill>
                <a:latin typeface="Angsana New" pitchFamily="18" charset="-34"/>
              </a:rPr>
              <a:t>	</a:t>
            </a:r>
            <a:r>
              <a:rPr lang="th-TH" sz="4000" b="1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1.  สายธารดั่งนาฬิกาแก้ว     แว่วแว่วจ๊อกจ๊อกเซาะซอกหิน</a:t>
            </a:r>
            <a:endParaRPr lang="en-US" sz="4000" b="1" dirty="0">
              <a:solidFill>
                <a:schemeClr val="accent6">
                  <a:lumMod val="95000"/>
                  <a:lumOff val="5000"/>
                </a:scheme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	2.  อยากจะบอกว่ารักสักเท่าฟ้า    หมดภาษาพิสูจน์พูดรักได้</a:t>
            </a:r>
            <a:endParaRPr lang="en-US" sz="4000" b="1" dirty="0">
              <a:solidFill>
                <a:schemeClr val="accent6">
                  <a:lumMod val="95000"/>
                  <a:lumOff val="5000"/>
                </a:scheme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	3.  ชีวิตเป็นกีฬา    เกิดมาเพื่อแข่งขัน</a:t>
            </a:r>
            <a:endParaRPr lang="en-US" sz="4000" b="1" dirty="0">
              <a:solidFill>
                <a:schemeClr val="accent6">
                  <a:lumMod val="95000"/>
                  <a:lumOff val="5000"/>
                </a:scheme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	4.  บ้างจะไปสู่ก้อนเมฆ    บ้างอยู่</a:t>
            </a:r>
            <a:r>
              <a:rPr lang="th-TH" sz="4000" b="1" i="1" dirty="0" smtClean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สู้ตะวัน</a:t>
            </a:r>
            <a:endParaRPr lang="en-US" sz="4000" b="1" dirty="0">
              <a:solidFill>
                <a:schemeClr val="accent6">
                  <a:lumMod val="95000"/>
                  <a:lumOff val="5000"/>
                </a:scheme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	5.  หางนกยูงระย้าเรี่ยคลอเคลียน้ำ</a:t>
            </a:r>
            <a:r>
              <a:rPr lang="th-TH" sz="4000" b="1" i="1" dirty="0">
                <a:solidFill>
                  <a:srgbClr val="A50021"/>
                </a:solidFill>
                <a:latin typeface="Angsana New" pitchFamily="18" charset="-34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23761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3" name="Picture 7" descr="Frame7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15888"/>
            <a:ext cx="6697662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8" name="WordArt 2"/>
          <p:cNvSpPr>
            <a:spLocks noChangeArrowheads="1" noChangeShapeType="1" noTextEdit="1"/>
          </p:cNvSpPr>
          <p:nvPr/>
        </p:nvSpPr>
        <p:spPr bwMode="auto">
          <a:xfrm>
            <a:off x="2974975" y="666750"/>
            <a:ext cx="3097213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th-TH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ngsana New"/>
                <a:cs typeface="Angsana New"/>
              </a:rPr>
              <a:t>แบบฝึกหัด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476250" y="1875354"/>
            <a:ext cx="6255990" cy="783193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/>
          <a:p>
            <a:pPr algn="ctr"/>
            <a:r>
              <a:rPr lang="th-TH" sz="4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จงเลือกคำตอบที่ถูกที่สุดเพียงคำตอบเดียว</a:t>
            </a:r>
            <a:r>
              <a:rPr lang="en-US" sz="4000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 </a:t>
            </a:r>
          </a:p>
        </p:txBody>
      </p:sp>
      <p:sp>
        <p:nvSpPr>
          <p:cNvPr id="116750" name="Rectangle 14"/>
          <p:cNvSpPr>
            <a:spLocks noChangeArrowheads="1"/>
          </p:cNvSpPr>
          <p:nvPr/>
        </p:nvSpPr>
        <p:spPr bwMode="auto">
          <a:xfrm>
            <a:off x="179512" y="2841595"/>
            <a:ext cx="8823246" cy="3507343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spAutoFit/>
          </a:bodyPr>
          <a:lstStyle/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๑</a:t>
            </a:r>
            <a:r>
              <a:rPr lang="th-TH" sz="40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. </a:t>
            </a:r>
            <a:r>
              <a:rPr lang="th-TH" sz="4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ข้อใดแสดงคุณค่าของวรรณคดี  ได้ถูกต้องที่สุด</a:t>
            </a:r>
            <a:endParaRPr lang="en-US" sz="4000" b="1" dirty="0">
              <a:solidFill>
                <a:srgbClr val="000000">
                  <a:lumMod val="95000"/>
                  <a:lumOff val="5000"/>
                </a:srgbClr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	ก.   คุณค่าด้านอารมณ์  </a:t>
            </a:r>
            <a:r>
              <a:rPr lang="en-US" sz="4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			</a:t>
            </a:r>
            <a:endParaRPr lang="th-TH" sz="4000" b="1" dirty="0">
              <a:solidFill>
                <a:srgbClr val="000000">
                  <a:lumMod val="95000"/>
                  <a:lumOff val="5000"/>
                </a:srgbClr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	ข.   คุณค่าด้านวัตถุ  และคุณค่าด้านจิตใจ</a:t>
            </a:r>
            <a:endParaRPr lang="en-US" sz="4000" b="1" dirty="0">
              <a:solidFill>
                <a:srgbClr val="000000">
                  <a:lumMod val="95000"/>
                  <a:lumOff val="5000"/>
                </a:srgbClr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	ค.   คุณค่าด้านจิตใจ  และคุณค่าด้านคุณธรรม </a:t>
            </a:r>
            <a:r>
              <a:rPr lang="en-US" sz="4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	</a:t>
            </a:r>
            <a:endParaRPr lang="th-TH" sz="4000" b="1" dirty="0">
              <a:solidFill>
                <a:srgbClr val="000000">
                  <a:lumMod val="95000"/>
                  <a:lumOff val="5000"/>
                </a:srgbClr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	ง.    คุณค่าด้านคุณธรรม  และคุณค่าด้านสุนทรีภาพ</a:t>
            </a:r>
          </a:p>
        </p:txBody>
      </p:sp>
    </p:spTree>
    <p:extLst>
      <p:ext uri="{BB962C8B-B14F-4D97-AF65-F5344CB8AC3E}">
        <p14:creationId xmlns:p14="http://schemas.microsoft.com/office/powerpoint/2010/main" val="355507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315694" y="4956578"/>
            <a:ext cx="8576786" cy="1464231"/>
          </a:xfrm>
          <a:prstGeom prst="roundRect">
            <a:avLst/>
          </a:prstGeom>
          <a:solidFill>
            <a:srgbClr val="FF97E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spAutoFit/>
          </a:bodyPr>
          <a:lstStyle/>
          <a:p>
            <a:pPr marL="533400" indent="-533400">
              <a:tabLst>
                <a:tab pos="228600" algn="l"/>
              </a:tabLst>
            </a:pP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๑๐.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ข้อใด</a:t>
            </a:r>
            <a:r>
              <a:rPr lang="th-TH" sz="4000" b="1" dirty="0" err="1">
                <a:solidFill>
                  <a:srgbClr val="000000"/>
                </a:solidFill>
                <a:latin typeface="Angsana New" pitchFamily="18" charset="-34"/>
              </a:rPr>
              <a:t>ใช้สัท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พจน์</a:t>
            </a:r>
            <a:endParaRPr lang="en-US" sz="4000" b="1" dirty="0">
              <a:solidFill>
                <a:srgbClr val="000000"/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	ก.  ข้อ  1		ข.  ข้อ  2	ค.  ข้อ  3	ง.  ข้อ  4	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41242" y="248731"/>
            <a:ext cx="8823246" cy="418838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</a:rPr>
              <a:t>       ใช้</a:t>
            </a: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ข้อความต่อไปนี้ตอบคำถามข้อ ๘</a:t>
            </a:r>
            <a:r>
              <a:rPr lang="en-US" sz="4000" b="1" dirty="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Angsana New" pitchFamily="18" charset="-34"/>
              </a:rPr>
              <a:t>– </a:t>
            </a:r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</a:rPr>
              <a:t>๑๒</a:t>
            </a:r>
            <a:r>
              <a:rPr lang="en-US" sz="4000" b="1" dirty="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  <a:endParaRPr lang="en-US" sz="4000" b="1" dirty="0">
              <a:solidFill>
                <a:srgbClr val="0000FF"/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rgbClr val="0000FF"/>
                </a:solidFill>
                <a:latin typeface="Angsana New" pitchFamily="18" charset="-34"/>
              </a:rPr>
              <a:t>	</a:t>
            </a:r>
            <a:r>
              <a:rPr lang="th-TH" sz="4000" b="1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1.  สายธารดั่งนาฬิกาแก้ว     แว่วแว่วจ๊อกจ๊อกเซาะซอกหิน</a:t>
            </a:r>
            <a:endParaRPr lang="en-US" sz="4000" b="1" dirty="0">
              <a:solidFill>
                <a:schemeClr val="accent6">
                  <a:lumMod val="95000"/>
                  <a:lumOff val="5000"/>
                </a:scheme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	2.  อยากจะบอกว่ารักสักเท่าฟ้า    หมดภาษาพิสูจน์พูดรักได้</a:t>
            </a:r>
            <a:endParaRPr lang="en-US" sz="4000" b="1" dirty="0">
              <a:solidFill>
                <a:schemeClr val="accent6">
                  <a:lumMod val="95000"/>
                  <a:lumOff val="5000"/>
                </a:scheme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	3.  ชีวิตเป็นกีฬา    เกิดมาเพื่อแข่งขัน</a:t>
            </a:r>
            <a:endParaRPr lang="en-US" sz="4000" b="1" dirty="0">
              <a:solidFill>
                <a:schemeClr val="accent6">
                  <a:lumMod val="95000"/>
                  <a:lumOff val="5000"/>
                </a:scheme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	4.  บ้างจะไปสู่ก้อนเมฆ    บ้างอยู่</a:t>
            </a:r>
            <a:r>
              <a:rPr lang="th-TH" sz="4000" b="1" i="1" dirty="0" smtClean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สู้ตะวัน</a:t>
            </a:r>
            <a:endParaRPr lang="en-US" sz="4000" b="1" dirty="0">
              <a:solidFill>
                <a:schemeClr val="accent6">
                  <a:lumMod val="95000"/>
                  <a:lumOff val="5000"/>
                </a:scheme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	5.  หางนกยูงระย้าเรี่ยคลอเคลียน้ำ</a:t>
            </a:r>
            <a:r>
              <a:rPr lang="th-TH" sz="4000" b="1" i="1" dirty="0">
                <a:solidFill>
                  <a:srgbClr val="A50021"/>
                </a:solidFill>
                <a:latin typeface="Angsana New" pitchFamily="18" charset="-34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23761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251520" y="4992410"/>
            <a:ext cx="8576786" cy="1464231"/>
          </a:xfrm>
          <a:prstGeom prst="roundRect">
            <a:avLst/>
          </a:prstGeom>
          <a:solidFill>
            <a:srgbClr val="FF97E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spAutoFit/>
          </a:bodyPr>
          <a:lstStyle/>
          <a:p>
            <a:pPr marL="533400" indent="-533400">
              <a:tabLst>
                <a:tab pos="228600" algn="l"/>
              </a:tabLst>
            </a:pP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๑๑.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ข้อใด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ใช้อุปลักษณ์</a:t>
            </a:r>
            <a:endParaRPr lang="en-US" sz="4000" b="1" dirty="0">
              <a:solidFill>
                <a:srgbClr val="000000"/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	ก.  ข้อ  2		ข.  ข้อ  3	ค.  ข้อ  4	ง.  ข้อ  5	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41242" y="320739"/>
            <a:ext cx="8823246" cy="418838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</a:rPr>
              <a:t>       ใช้</a:t>
            </a: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ข้อความต่อไปนี้ตอบคำถามข้อ ๘</a:t>
            </a:r>
            <a:r>
              <a:rPr lang="en-US" sz="4000" b="1" dirty="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Angsana New" pitchFamily="18" charset="-34"/>
              </a:rPr>
              <a:t>– </a:t>
            </a:r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</a:rPr>
              <a:t>๑๒</a:t>
            </a:r>
            <a:r>
              <a:rPr lang="en-US" sz="4000" b="1" dirty="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  <a:endParaRPr lang="en-US" sz="4000" b="1" dirty="0">
              <a:solidFill>
                <a:srgbClr val="0000FF"/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rgbClr val="0000FF"/>
                </a:solidFill>
                <a:latin typeface="Angsana New" pitchFamily="18" charset="-34"/>
              </a:rPr>
              <a:t>	</a:t>
            </a:r>
            <a:r>
              <a:rPr lang="th-TH" sz="4000" b="1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1.  สายธารดั่งนาฬิกาแก้ว     แว่วแว่วจ๊อกจ๊อกเซาะซอกหิน</a:t>
            </a:r>
            <a:endParaRPr lang="en-US" sz="4000" b="1" dirty="0">
              <a:solidFill>
                <a:schemeClr val="accent6">
                  <a:lumMod val="95000"/>
                  <a:lumOff val="5000"/>
                </a:scheme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	2.  อยากจะบอกว่ารักสักเท่าฟ้า    หมดภาษาพิสูจน์พูดรักได้</a:t>
            </a:r>
            <a:endParaRPr lang="en-US" sz="4000" b="1" dirty="0">
              <a:solidFill>
                <a:schemeClr val="accent6">
                  <a:lumMod val="95000"/>
                  <a:lumOff val="5000"/>
                </a:scheme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	3.  ชีวิตเป็นกีฬา    เกิดมาเพื่อแข่งขัน</a:t>
            </a:r>
            <a:endParaRPr lang="en-US" sz="4000" b="1" dirty="0">
              <a:solidFill>
                <a:schemeClr val="accent6">
                  <a:lumMod val="95000"/>
                  <a:lumOff val="5000"/>
                </a:scheme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	4.  บ้างจะไปสู่ก้อนเมฆ    บ้างอยู่</a:t>
            </a:r>
            <a:r>
              <a:rPr lang="th-TH" sz="4000" b="1" i="1" dirty="0" smtClean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สู้ตะวัน</a:t>
            </a:r>
            <a:endParaRPr lang="en-US" sz="4000" b="1" dirty="0">
              <a:solidFill>
                <a:schemeClr val="accent6">
                  <a:lumMod val="95000"/>
                  <a:lumOff val="5000"/>
                </a:scheme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	5.  หางนกยูงระย้าเรี่ยคลอเคลียน้ำ</a:t>
            </a:r>
            <a:r>
              <a:rPr lang="th-TH" sz="4000" b="1" i="1" dirty="0">
                <a:solidFill>
                  <a:srgbClr val="A50021"/>
                </a:solidFill>
                <a:latin typeface="Angsana New" pitchFamily="18" charset="-34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23761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28290" y="248731"/>
            <a:ext cx="8823246" cy="418838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</a:rPr>
              <a:t>       ใช้</a:t>
            </a: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ข้อความต่อไปนี้ตอบคำถามข้อ ๘</a:t>
            </a:r>
            <a:r>
              <a:rPr lang="en-US" sz="4000" b="1" dirty="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Angsana New" pitchFamily="18" charset="-34"/>
              </a:rPr>
              <a:t>– </a:t>
            </a:r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</a:rPr>
              <a:t>๑๒</a:t>
            </a:r>
            <a:r>
              <a:rPr lang="en-US" sz="4000" b="1" dirty="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  <a:endParaRPr lang="en-US" sz="4000" b="1" dirty="0">
              <a:solidFill>
                <a:srgbClr val="0000FF"/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rgbClr val="0000FF"/>
                </a:solidFill>
                <a:latin typeface="Angsana New" pitchFamily="18" charset="-34"/>
              </a:rPr>
              <a:t>	</a:t>
            </a:r>
            <a:r>
              <a:rPr lang="th-TH" sz="4000" b="1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1.  สายธารดั่งนาฬิกาแก้ว     แว่วแว่วจ๊อกจ๊อกเซาะซอกหิน</a:t>
            </a:r>
            <a:endParaRPr lang="en-US" sz="4000" b="1" dirty="0">
              <a:solidFill>
                <a:schemeClr val="accent6">
                  <a:lumMod val="95000"/>
                  <a:lumOff val="5000"/>
                </a:scheme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	2.  อยากจะบอกว่ารักสักเท่าฟ้า    หมดภาษาพิสูจน์พูดรักได้</a:t>
            </a:r>
            <a:endParaRPr lang="en-US" sz="4000" b="1" dirty="0">
              <a:solidFill>
                <a:schemeClr val="accent6">
                  <a:lumMod val="95000"/>
                  <a:lumOff val="5000"/>
                </a:scheme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	3.  ชีวิตเป็นกีฬา    เกิดมาเพื่อแข่งขัน</a:t>
            </a:r>
            <a:endParaRPr lang="en-US" sz="4000" b="1" dirty="0">
              <a:solidFill>
                <a:schemeClr val="accent6">
                  <a:lumMod val="95000"/>
                  <a:lumOff val="5000"/>
                </a:scheme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	4.  บ้างจะไปสู่ก้อนเมฆ    บ้างอยู่</a:t>
            </a:r>
            <a:r>
              <a:rPr lang="th-TH" sz="4000" b="1" i="1" dirty="0" smtClean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สู้ตะวัน</a:t>
            </a:r>
            <a:endParaRPr lang="en-US" sz="4000" b="1" dirty="0">
              <a:solidFill>
                <a:schemeClr val="accent6">
                  <a:lumMod val="95000"/>
                  <a:lumOff val="5000"/>
                </a:scheme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ngsana New" pitchFamily="18" charset="-34"/>
              </a:rPr>
              <a:t>	5.  หางนกยูงระย้าเรี่ยคลอเคลียน้ำ</a:t>
            </a:r>
            <a:r>
              <a:rPr lang="th-TH" sz="4000" b="1" i="1" dirty="0">
                <a:solidFill>
                  <a:srgbClr val="A50021"/>
                </a:solidFill>
                <a:latin typeface="Angsana New" pitchFamily="18" charset="-34"/>
              </a:rPr>
              <a:t>				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251520" y="4992410"/>
            <a:ext cx="8576786" cy="1464231"/>
          </a:xfrm>
          <a:prstGeom prst="roundRect">
            <a:avLst/>
          </a:prstGeom>
          <a:solidFill>
            <a:srgbClr val="FF97E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spAutoFit/>
          </a:bodyPr>
          <a:lstStyle/>
          <a:p>
            <a:pPr marL="533400" indent="-533400">
              <a:tabLst>
                <a:tab pos="228600" algn="l"/>
              </a:tabLst>
            </a:pP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๑๒.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 ข้อ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ใดใช้บุคคลวัต</a:t>
            </a:r>
            <a:endParaRPr lang="en-US" sz="4000" b="1" dirty="0">
              <a:solidFill>
                <a:srgbClr val="000000"/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	ก.  ข้อ  2		ข.  ข้อ  3	ค.  ข้อ  4	ง.  ข้อ  5	</a:t>
            </a:r>
          </a:p>
        </p:txBody>
      </p:sp>
    </p:spTree>
    <p:extLst>
      <p:ext uri="{BB962C8B-B14F-4D97-AF65-F5344CB8AC3E}">
        <p14:creationId xmlns:p14="http://schemas.microsoft.com/office/powerpoint/2010/main" val="223761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1"/>
          <p:cNvSpPr>
            <a:spLocks noChangeArrowheads="1"/>
          </p:cNvSpPr>
          <p:nvPr/>
        </p:nvSpPr>
        <p:spPr bwMode="auto">
          <a:xfrm>
            <a:off x="229546" y="818630"/>
            <a:ext cx="8640960" cy="4869418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/>
          <a:p>
            <a:pPr indent="2286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๑๓.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</a:t>
            </a:r>
            <a:r>
              <a:rPr lang="en-US" sz="4000" b="1" i="1" dirty="0">
                <a:solidFill>
                  <a:srgbClr val="4B05F9"/>
                </a:solidFill>
                <a:latin typeface="Angsana New" pitchFamily="18" charset="-34"/>
              </a:rPr>
              <a:t>“</a:t>
            </a:r>
            <a:r>
              <a:rPr lang="th-TH" sz="4000" b="1" i="1" dirty="0">
                <a:solidFill>
                  <a:srgbClr val="4B05F9"/>
                </a:solidFill>
                <a:latin typeface="Angsana New" pitchFamily="18" charset="-34"/>
              </a:rPr>
              <a:t>เอียงอกเทออกอ้าง		อวดองค์ อรเอย</a:t>
            </a:r>
            <a:endParaRPr lang="en-US" sz="4000" b="1" dirty="0">
              <a:solidFill>
                <a:srgbClr val="4B05F9"/>
              </a:solidFill>
              <a:latin typeface="Angsana New" pitchFamily="18" charset="-34"/>
            </a:endParaRPr>
          </a:p>
          <a:p>
            <a:pPr indent="228600">
              <a:tabLst>
                <a:tab pos="228600" algn="l"/>
              </a:tabLst>
            </a:pPr>
            <a:r>
              <a:rPr lang="th-TH" sz="4000" b="1" i="1" dirty="0">
                <a:solidFill>
                  <a:srgbClr val="4B05F9"/>
                </a:solidFill>
                <a:latin typeface="Angsana New" pitchFamily="18" charset="-34"/>
              </a:rPr>
              <a:t>	เมรุชุบสมุทรดินลง			เลขแต้ม</a:t>
            </a:r>
            <a:endParaRPr lang="en-US" sz="4000" b="1" dirty="0">
              <a:solidFill>
                <a:srgbClr val="4B05F9"/>
              </a:solidFill>
              <a:latin typeface="Angsana New" pitchFamily="18" charset="-34"/>
            </a:endParaRPr>
          </a:p>
          <a:p>
            <a:pPr indent="228600">
              <a:tabLst>
                <a:tab pos="228600" algn="l"/>
              </a:tabLst>
            </a:pPr>
            <a:r>
              <a:rPr lang="th-TH" sz="4000" b="1" i="1" dirty="0">
                <a:solidFill>
                  <a:srgbClr val="4B05F9"/>
                </a:solidFill>
                <a:latin typeface="Angsana New" pitchFamily="18" charset="-34"/>
              </a:rPr>
              <a:t>	อากาศจักจานผจง			จารึก พอฤา</a:t>
            </a:r>
            <a:endParaRPr lang="en-US" sz="4000" b="1" dirty="0">
              <a:solidFill>
                <a:srgbClr val="4B05F9"/>
              </a:solidFill>
              <a:latin typeface="Angsana New" pitchFamily="18" charset="-34"/>
            </a:endParaRPr>
          </a:p>
          <a:p>
            <a:pPr indent="228600">
              <a:tabLst>
                <a:tab pos="228600" algn="l"/>
              </a:tabLst>
            </a:pPr>
            <a:r>
              <a:rPr lang="th-TH" sz="4000" b="1" i="1" dirty="0">
                <a:solidFill>
                  <a:srgbClr val="4B05F9"/>
                </a:solidFill>
                <a:latin typeface="Angsana New" pitchFamily="18" charset="-34"/>
              </a:rPr>
              <a:t>	โฉมแม่หยาดฟ้าแย้ม			อยู่</a:t>
            </a:r>
            <a:r>
              <a:rPr lang="th-TH" sz="4000" b="1" i="1" dirty="0" err="1" smtClean="0">
                <a:solidFill>
                  <a:srgbClr val="4B05F9"/>
                </a:solidFill>
                <a:latin typeface="Angsana New" pitchFamily="18" charset="-34"/>
              </a:rPr>
              <a:t>ร้อนฤๅ</a:t>
            </a:r>
            <a:r>
              <a:rPr lang="th-TH" sz="4000" b="1" i="1" dirty="0" smtClean="0">
                <a:solidFill>
                  <a:srgbClr val="4B05F9"/>
                </a:solidFill>
                <a:latin typeface="Angsana New" pitchFamily="18" charset="-34"/>
              </a:rPr>
              <a:t>เห็น</a:t>
            </a:r>
            <a:r>
              <a:rPr lang="en-US" sz="4000" b="1" i="1" dirty="0">
                <a:solidFill>
                  <a:srgbClr val="4B05F9"/>
                </a:solidFill>
                <a:latin typeface="Angsana New" pitchFamily="18" charset="-34"/>
              </a:rPr>
              <a:t>”</a:t>
            </a:r>
            <a:endParaRPr lang="en-US" sz="4000" b="1" dirty="0">
              <a:solidFill>
                <a:srgbClr val="4B05F9"/>
              </a:solidFill>
              <a:latin typeface="Angsana New" pitchFamily="18" charset="-34"/>
            </a:endParaRPr>
          </a:p>
          <a:p>
            <a:pPr indent="2286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ลักษณะใด</a:t>
            </a:r>
            <a:r>
              <a:rPr lang="th-TH" sz="4000" b="1" i="1" u="sng" dirty="0">
                <a:solidFill>
                  <a:srgbClr val="FF0000"/>
                </a:solidFill>
                <a:latin typeface="Angsana New" pitchFamily="18" charset="-34"/>
              </a:rPr>
              <a:t>ไม่ปรากฏ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ในโคลงบทนี้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indent="2286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ก.  สัมผัสอักษร			ข.  มีอุปมา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โวหาร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indent="2286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ค.  กล่าวเกินจริง			ง.  มีการใช้คำถาม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323528" y="261416"/>
            <a:ext cx="8496944" cy="6407944"/>
          </a:xfrm>
          <a:prstGeom prst="roundRect">
            <a:avLst>
              <a:gd name="adj" fmla="val 12295"/>
            </a:avLst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/>
          <a:p>
            <a:pPr lvl="3">
              <a:lnSpc>
                <a:spcPct val="120000"/>
              </a:lnSpc>
              <a:tabLst>
                <a:tab pos="228600" algn="l"/>
              </a:tabLst>
            </a:pPr>
            <a:r>
              <a:rPr lang="th-TH" sz="4000" b="1" dirty="0" smtClean="0">
                <a:solidFill>
                  <a:srgbClr val="4B05F9"/>
                </a:solidFill>
              </a:rPr>
              <a:t>๑๔. 	ตราบ</a:t>
            </a:r>
            <a:r>
              <a:rPr lang="th-TH" sz="4000" b="1" dirty="0">
                <a:solidFill>
                  <a:srgbClr val="4B05F9"/>
                </a:solidFill>
              </a:rPr>
              <a:t>ขุนคิริขัน </a:t>
            </a:r>
            <a:r>
              <a:rPr lang="th-TH" sz="4000" b="1" dirty="0" smtClean="0">
                <a:solidFill>
                  <a:srgbClr val="4B05F9"/>
                </a:solidFill>
              </a:rPr>
              <a:t>	ขาด</a:t>
            </a:r>
            <a:r>
              <a:rPr lang="th-TH" sz="4000" b="1" dirty="0">
                <a:solidFill>
                  <a:srgbClr val="4B05F9"/>
                </a:solidFill>
              </a:rPr>
              <a:t>สลาย ลงแม่ </a:t>
            </a:r>
            <a:br>
              <a:rPr lang="th-TH" sz="4000" b="1" dirty="0">
                <a:solidFill>
                  <a:srgbClr val="4B05F9"/>
                </a:solidFill>
              </a:rPr>
            </a:br>
            <a:r>
              <a:rPr lang="th-TH" sz="4000" b="1" dirty="0">
                <a:solidFill>
                  <a:srgbClr val="4B05F9"/>
                </a:solidFill>
              </a:rPr>
              <a:t>รักบ่หายตราบหาย </a:t>
            </a:r>
            <a:r>
              <a:rPr lang="th-TH" sz="4000" b="1" dirty="0" smtClean="0">
                <a:solidFill>
                  <a:srgbClr val="4B05F9"/>
                </a:solidFill>
              </a:rPr>
              <a:t>		หก</a:t>
            </a:r>
            <a:r>
              <a:rPr lang="th-TH" sz="4000" b="1" dirty="0">
                <a:solidFill>
                  <a:srgbClr val="4B05F9"/>
                </a:solidFill>
              </a:rPr>
              <a:t>ฟ้า </a:t>
            </a:r>
            <a:br>
              <a:rPr lang="th-TH" sz="4000" b="1" dirty="0">
                <a:solidFill>
                  <a:srgbClr val="4B05F9"/>
                </a:solidFill>
              </a:rPr>
            </a:br>
            <a:r>
              <a:rPr lang="th-TH" sz="4000" b="1" dirty="0">
                <a:solidFill>
                  <a:srgbClr val="4B05F9"/>
                </a:solidFill>
              </a:rPr>
              <a:t>สุ</a:t>
            </a:r>
            <a:r>
              <a:rPr lang="th-TH" sz="4000" b="1" dirty="0" err="1">
                <a:solidFill>
                  <a:srgbClr val="4B05F9"/>
                </a:solidFill>
              </a:rPr>
              <a:t>ริยจันทร</a:t>
            </a:r>
            <a:r>
              <a:rPr lang="th-TH" sz="4000" b="1" dirty="0">
                <a:solidFill>
                  <a:srgbClr val="4B05F9"/>
                </a:solidFill>
              </a:rPr>
              <a:t>ขจาย </a:t>
            </a:r>
            <a:r>
              <a:rPr lang="th-TH" sz="4000" b="1" dirty="0" smtClean="0">
                <a:solidFill>
                  <a:srgbClr val="4B05F9"/>
                </a:solidFill>
              </a:rPr>
              <a:t>			จาก</a:t>
            </a:r>
            <a:r>
              <a:rPr lang="th-TH" sz="4000" b="1" dirty="0">
                <a:solidFill>
                  <a:srgbClr val="4B05F9"/>
                </a:solidFill>
              </a:rPr>
              <a:t>โลก ไปฤา </a:t>
            </a:r>
            <a:br>
              <a:rPr lang="th-TH" sz="4000" b="1" dirty="0">
                <a:solidFill>
                  <a:srgbClr val="4B05F9"/>
                </a:solidFill>
              </a:rPr>
            </a:br>
            <a:r>
              <a:rPr lang="th-TH" sz="4000" b="1" dirty="0">
                <a:solidFill>
                  <a:srgbClr val="4B05F9"/>
                </a:solidFill>
              </a:rPr>
              <a:t>ไฟแล่นล้างสี่หล้า </a:t>
            </a:r>
            <a:r>
              <a:rPr lang="th-TH" sz="4000" b="1" dirty="0" smtClean="0">
                <a:solidFill>
                  <a:srgbClr val="4B05F9"/>
                </a:solidFill>
              </a:rPr>
              <a:t>		ห่อน</a:t>
            </a:r>
            <a:r>
              <a:rPr lang="th-TH" sz="4000" b="1" dirty="0">
                <a:solidFill>
                  <a:srgbClr val="4B05F9"/>
                </a:solidFill>
              </a:rPr>
              <a:t>ล้างอาลัย </a:t>
            </a:r>
            <a:br>
              <a:rPr lang="th-TH" sz="4000" b="1" dirty="0">
                <a:solidFill>
                  <a:srgbClr val="4B05F9"/>
                </a:solidFill>
              </a:rPr>
            </a:br>
            <a:r>
              <a:rPr lang="th-TH" sz="4000" b="1" dirty="0" smtClean="0">
                <a:solidFill>
                  <a:srgbClr val="4B05F9"/>
                </a:solidFill>
              </a:rPr>
              <a:t>					(</a:t>
            </a:r>
            <a:r>
              <a:rPr lang="th-TH" sz="4000" b="1" dirty="0">
                <a:solidFill>
                  <a:srgbClr val="4B05F9"/>
                </a:solidFill>
              </a:rPr>
              <a:t>นิราศนรินทร์)  </a:t>
            </a:r>
            <a:endParaRPr lang="th-TH" sz="4000" b="1" dirty="0" smtClean="0">
              <a:solidFill>
                <a:srgbClr val="0000FF"/>
              </a:solidFill>
              <a:latin typeface="Angsana New" pitchFamily="18" charset="-34"/>
            </a:endParaRPr>
          </a:p>
          <a:p>
            <a:pPr lvl="2">
              <a:lnSpc>
                <a:spcPct val="120000"/>
              </a:lnSpc>
              <a:tabLst>
                <a:tab pos="228600" algn="l"/>
              </a:tabLst>
            </a:pP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คำ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ประพันธ์นี้ใช้ศิลปะการประพันธ์อย่างไร</a:t>
            </a:r>
            <a:r>
              <a:rPr lang="en-US" sz="4000" b="1" dirty="0">
                <a:solidFill>
                  <a:srgbClr val="080808"/>
                </a:solidFill>
                <a:latin typeface="Angsana New" pitchFamily="18" charset="-34"/>
              </a:rPr>
              <a:t>	</a:t>
            </a:r>
          </a:p>
          <a:p>
            <a:pPr indent="228600">
              <a:lnSpc>
                <a:spcPct val="12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ก. 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การ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เลียนเสียง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ธรรมชาติ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ข. ใช้การซ้ำ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คำ</a:t>
            </a:r>
          </a:p>
          <a:p>
            <a:pPr indent="228600">
              <a:lnSpc>
                <a:spcPct val="12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ค. ใช้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เสียงหนัก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เบา 		ง. 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การกล่าวเกินจริง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6"/>
          <p:cNvSpPr>
            <a:spLocks noChangeArrowheads="1"/>
          </p:cNvSpPr>
          <p:nvPr/>
        </p:nvSpPr>
        <p:spPr bwMode="auto">
          <a:xfrm>
            <a:off x="-36511" y="332656"/>
            <a:ext cx="9217023" cy="6299597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/>
          <a:p>
            <a:pPr indent="4572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๑๕.  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กาพย์ในข้อใด</a:t>
            </a:r>
            <a:r>
              <a:rPr lang="th-TH" sz="4000" b="1" i="1" u="sng" dirty="0">
                <a:solidFill>
                  <a:srgbClr val="FF0000"/>
                </a:solidFill>
                <a:latin typeface="Angsana New" pitchFamily="18" charset="-34"/>
              </a:rPr>
              <a:t>ดีเด่นในด้านการเล่นคำ</a:t>
            </a:r>
            <a:endParaRPr lang="en-US" sz="4000" b="1" i="1" u="sng" dirty="0">
              <a:solidFill>
                <a:srgbClr val="FF0000"/>
              </a:solidFill>
              <a:latin typeface="Angsana New" pitchFamily="18" charset="-34"/>
            </a:endParaRPr>
          </a:p>
          <a:p>
            <a:pPr indent="4572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     ก.   มัสมั่นแกงแก้วตา	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หอม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ยี่หร่ารสร้อนแรง</a:t>
            </a:r>
            <a:r>
              <a:rPr lang="en-US" sz="4000" b="1" dirty="0">
                <a:solidFill>
                  <a:srgbClr val="080808"/>
                </a:solidFill>
                <a:latin typeface="Angsana New" pitchFamily="18" charset="-34"/>
              </a:rPr>
              <a:t>	</a:t>
            </a:r>
          </a:p>
          <a:p>
            <a:pPr indent="4572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      ชายใดได้กลืนแกง	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แรง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อยากให้ใฝ่ฝันหา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indent="4572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     ข.  หมูแนมแหลมเลิศรส	พร้อมพริกสดใบทองหลาง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indent="4572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     พิศห่อเห็นรางชาง	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ห่าง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ห่อหวนป่วนใจโหย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indent="4572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      ค.  เหลือรู้หมูป่าต้ม		แกงคั่วส้มใส่ระกำ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indent="4572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     รอยแจ้งแห่งความขำ	ซ้ำทรวงเศร้าเจ้า</a:t>
            </a:r>
            <a:r>
              <a:rPr lang="th-TH" sz="4000" b="1" dirty="0" err="1">
                <a:solidFill>
                  <a:srgbClr val="080808"/>
                </a:solidFill>
                <a:latin typeface="Angsana New" pitchFamily="18" charset="-34"/>
              </a:rPr>
              <a:t>ตรากต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รอม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indent="4572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      ง.  ล่าเตียงคิดเตียงน้อง	นอนเตียงทองทำเมืองบน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indent="4572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     ลดหลั่นชั้นชอบกล	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ยล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อยากนิทรคิดแนบนอน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323528" y="764704"/>
            <a:ext cx="8457348" cy="546532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/>
          <a:p>
            <a:pPr marL="742950" indent="-742950">
              <a:lnSpc>
                <a:spcPct val="110000"/>
              </a:lnSpc>
              <a:buAutoNum type="thaiNumPeriod" startAt="16"/>
              <a:tabLst>
                <a:tab pos="228600" algn="l"/>
              </a:tabLst>
            </a:pPr>
            <a:r>
              <a:rPr lang="th-TH" sz="4000" b="1" dirty="0" smtClean="0">
                <a:latin typeface="Angsana New" pitchFamily="18" charset="-34"/>
              </a:rPr>
              <a:t>ข้อความใด</a:t>
            </a:r>
            <a:r>
              <a:rPr lang="th-TH" sz="4000" b="1" dirty="0">
                <a:latin typeface="Angsana New" pitchFamily="18" charset="-34"/>
              </a:rPr>
              <a:t>มีการเปรียบเทียบ</a:t>
            </a:r>
            <a:r>
              <a:rPr lang="th-TH" sz="4000" b="1" i="1" u="sng" dirty="0">
                <a:solidFill>
                  <a:srgbClr val="FF0000"/>
                </a:solidFill>
                <a:latin typeface="Angsana New" pitchFamily="18" charset="-34"/>
              </a:rPr>
              <a:t>แบบเกิน</a:t>
            </a:r>
            <a:r>
              <a:rPr lang="th-TH" sz="4000" b="1" i="1" u="sng" dirty="0" smtClean="0">
                <a:solidFill>
                  <a:srgbClr val="FF0000"/>
                </a:solidFill>
                <a:latin typeface="Angsana New" pitchFamily="18" charset="-34"/>
              </a:rPr>
              <a:t>จริง</a:t>
            </a: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</a:rPr>
              <a:t> </a:t>
            </a:r>
          </a:p>
          <a:p>
            <a:pPr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</a:rPr>
              <a:t>(อติพจน์)</a:t>
            </a:r>
            <a:r>
              <a:rPr lang="en-US" sz="4000" b="1" dirty="0">
                <a:latin typeface="Angsana New" pitchFamily="18" charset="-34"/>
              </a:rPr>
              <a:t>	</a:t>
            </a: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latin typeface="Angsana New" pitchFamily="18" charset="-34"/>
              </a:rPr>
              <a:t>	ก</a:t>
            </a:r>
            <a:r>
              <a:rPr lang="th-TH" sz="4000" b="1" dirty="0" smtClean="0">
                <a:latin typeface="Angsana New" pitchFamily="18" charset="-34"/>
              </a:rPr>
              <a:t>. </a:t>
            </a:r>
            <a:r>
              <a:rPr lang="th-TH" sz="4000" b="1" dirty="0"/>
              <a:t>ผมของเธอดำเหมือนความมืดแห่งราตรี</a:t>
            </a:r>
            <a:endParaRPr lang="en-US" sz="4000" b="1" dirty="0">
              <a:latin typeface="Angsana New" pitchFamily="18" charset="-34"/>
            </a:endParaRP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 smtClean="0"/>
              <a:t>	ข. ซุง</a:t>
            </a:r>
            <a:r>
              <a:rPr lang="th-TH" sz="4000" b="1" dirty="0"/>
              <a:t>หลายท่อนนอนร้องไห้ที่ชายป่า</a:t>
            </a:r>
            <a:endParaRPr lang="th-TH" sz="4000" b="1" dirty="0">
              <a:latin typeface="Angsana New" pitchFamily="18" charset="-34"/>
            </a:endParaRP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latin typeface="Angsana New" pitchFamily="18" charset="-34"/>
              </a:rPr>
              <a:t>	</a:t>
            </a:r>
            <a:r>
              <a:rPr lang="th-TH" sz="4000" b="1" dirty="0" smtClean="0">
                <a:latin typeface="Angsana New" pitchFamily="18" charset="-34"/>
              </a:rPr>
              <a:t>ค. </a:t>
            </a:r>
            <a:r>
              <a:rPr lang="th-TH" sz="4000" b="1" dirty="0" smtClean="0"/>
              <a:t>ชาวนา</a:t>
            </a:r>
            <a:r>
              <a:rPr lang="th-TH" sz="4000" b="1" dirty="0"/>
              <a:t>เป็นกระดูกสันหลังของชาติ</a:t>
            </a:r>
            <a:endParaRPr lang="en-US" sz="4000" b="1" dirty="0">
              <a:latin typeface="Angsana New" pitchFamily="18" charset="-34"/>
            </a:endParaRP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latin typeface="Angsana New" pitchFamily="18" charset="-34"/>
              </a:rPr>
              <a:t>	</a:t>
            </a:r>
            <a:r>
              <a:rPr lang="th-TH" sz="4000" b="1" dirty="0" smtClean="0">
                <a:latin typeface="Angsana New" pitchFamily="18" charset="-34"/>
              </a:rPr>
              <a:t>ง. </a:t>
            </a:r>
            <a:r>
              <a:rPr lang="th-TH" sz="4000" b="1" dirty="0"/>
              <a:t>รอยยิ้มของชายหนุ่มคงทำให้เหล็กเย็นจนเป็นน้ำแข็งได้  </a:t>
            </a:r>
            <a:endParaRPr lang="th-TH" sz="4000" b="1" dirty="0">
              <a:latin typeface="Angsana New" pitchFamily="18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323528" y="1381338"/>
            <a:ext cx="8496944" cy="3847862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/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 smtClean="0">
                <a:solidFill>
                  <a:schemeClr val="accent6"/>
                </a:solidFill>
                <a:latin typeface="Angsana New" pitchFamily="18" charset="-34"/>
              </a:rPr>
              <a:t>๑๗.  </a:t>
            </a:r>
            <a:r>
              <a:rPr lang="th-TH" sz="4000" b="1" dirty="0">
                <a:solidFill>
                  <a:schemeClr val="accent6"/>
                </a:solidFill>
                <a:latin typeface="Angsana New" pitchFamily="18" charset="-34"/>
              </a:rPr>
              <a:t>ข้อใด</a:t>
            </a:r>
            <a:r>
              <a:rPr lang="th-TH" sz="4000" b="1" i="1" u="sng" dirty="0">
                <a:solidFill>
                  <a:srgbClr val="FF0000"/>
                </a:solidFill>
                <a:latin typeface="Angsana New" pitchFamily="18" charset="-34"/>
              </a:rPr>
              <a:t>ไม่มี</a:t>
            </a:r>
            <a:r>
              <a:rPr lang="th-TH" sz="4000" b="1" dirty="0">
                <a:solidFill>
                  <a:schemeClr val="accent6"/>
                </a:solidFill>
                <a:latin typeface="Angsana New" pitchFamily="18" charset="-34"/>
              </a:rPr>
              <a:t>การใช้คำแสดงการเปรียบเทียบ</a:t>
            </a:r>
            <a:endParaRPr lang="en-US" sz="4000" b="1" dirty="0">
              <a:solidFill>
                <a:schemeClr val="accent6"/>
              </a:solidFill>
              <a:latin typeface="Angsana New" pitchFamily="18" charset="-34"/>
            </a:endParaRP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chemeClr val="accent6"/>
                </a:solidFill>
                <a:latin typeface="Angsana New" pitchFamily="18" charset="-34"/>
              </a:rPr>
              <a:t>	ก. กลอ่อมกล่อมเกลี้ยงกลม	ชมไม่วายคลับคล้ายเห็น</a:t>
            </a:r>
            <a:endParaRPr lang="en-US" sz="4000" b="1" dirty="0">
              <a:solidFill>
                <a:schemeClr val="accent6"/>
              </a:solidFill>
              <a:latin typeface="Angsana New" pitchFamily="18" charset="-34"/>
            </a:endParaRP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chemeClr val="accent6"/>
                </a:solidFill>
                <a:latin typeface="Angsana New" pitchFamily="18" charset="-34"/>
              </a:rPr>
              <a:t>	ข. ใครหุงปรุงไม่เป็น	เช่นเชิงมิตรประดิษฐ์ทำ</a:t>
            </a:r>
            <a:endParaRPr lang="en-US" sz="4000" b="1" dirty="0">
              <a:solidFill>
                <a:schemeClr val="accent6"/>
              </a:solidFill>
              <a:latin typeface="Angsana New" pitchFamily="18" charset="-34"/>
            </a:endParaRP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chemeClr val="accent6"/>
                </a:solidFill>
                <a:latin typeface="Angsana New" pitchFamily="18" charset="-34"/>
              </a:rPr>
              <a:t>	ค. เห็นหรุ่มรุมทรวงเศร้า	รุ่มรุ่มเร้าคือไฟฟอน</a:t>
            </a:r>
            <a:endParaRPr lang="en-US" sz="4000" b="1" dirty="0">
              <a:solidFill>
                <a:schemeClr val="accent6"/>
              </a:solidFill>
              <a:latin typeface="Angsana New" pitchFamily="18" charset="-34"/>
            </a:endParaRP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chemeClr val="accent6"/>
                </a:solidFill>
                <a:latin typeface="Angsana New" pitchFamily="18" charset="-34"/>
              </a:rPr>
              <a:t>	ง. ใบโศกบอกโศกครวญ	ให้พี่เคร่าเจ้าดวงใจ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611560" y="1288489"/>
            <a:ext cx="7560840" cy="3847862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/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๑๘.  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วรรคใดมีการ</a:t>
            </a:r>
            <a:r>
              <a:rPr lang="th-TH" sz="4000" b="1" i="1" u="sng" dirty="0">
                <a:solidFill>
                  <a:srgbClr val="FF0000"/>
                </a:solidFill>
                <a:latin typeface="Angsana New" pitchFamily="18" charset="-34"/>
              </a:rPr>
              <a:t>เล่นเสียงสัมผัสอักษร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เด่นชัด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  	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ก.  </a:t>
            </a:r>
            <a:r>
              <a:rPr lang="th-TH" sz="4000" b="1" dirty="0" smtClean="0">
                <a:solidFill>
                  <a:schemeClr val="accent6"/>
                </a:solidFill>
              </a:rPr>
              <a:t>ท่าน</a:t>
            </a:r>
            <a:r>
              <a:rPr lang="th-TH" sz="4000" b="1" dirty="0">
                <a:solidFill>
                  <a:schemeClr val="accent6"/>
                </a:solidFill>
              </a:rPr>
              <a:t>พ่อครูร้อยกรองถูกต้องเผง 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</a:t>
            </a: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ข. </a:t>
            </a:r>
            <a:r>
              <a:rPr lang="th-TH" sz="4000" b="1" dirty="0" smtClean="0">
                <a:solidFill>
                  <a:schemeClr val="accent6"/>
                </a:solidFill>
              </a:rPr>
              <a:t>ว่า</a:t>
            </a:r>
            <a:r>
              <a:rPr lang="th-TH" sz="4000" b="1" dirty="0">
                <a:solidFill>
                  <a:schemeClr val="accent6"/>
                </a:solidFill>
              </a:rPr>
              <a:t>จากเรือนเหมือนนกมาจากรัง 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ค.</a:t>
            </a:r>
            <a:r>
              <a:rPr lang="th-TH" sz="4000" b="1" dirty="0">
                <a:solidFill>
                  <a:schemeClr val="accent6"/>
                </a:solidFill>
                <a:latin typeface="Angsana New" pitchFamily="18" charset="-34"/>
              </a:rPr>
              <a:t> </a:t>
            </a:r>
            <a:r>
              <a:rPr lang="th-TH" sz="4000" b="1" dirty="0">
                <a:solidFill>
                  <a:schemeClr val="accent6"/>
                </a:solidFill>
              </a:rPr>
              <a:t>ถึงยามค่ำย่ำฆ้องจะร้องไห้ 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	</a:t>
            </a: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ง. 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 </a:t>
            </a:r>
            <a:r>
              <a:rPr lang="th-TH" sz="4000" b="1" dirty="0" smtClean="0">
                <a:solidFill>
                  <a:schemeClr val="accent6"/>
                </a:solidFill>
              </a:rPr>
              <a:t>ระรวย</a:t>
            </a:r>
            <a:r>
              <a:rPr lang="th-TH" sz="4000" b="1" dirty="0">
                <a:solidFill>
                  <a:schemeClr val="accent6"/>
                </a:solidFill>
              </a:rPr>
              <a:t>รื่นรินรินกลิ่นเกสร</a:t>
            </a:r>
            <a:endParaRPr lang="th-TH" sz="4000" b="1" dirty="0">
              <a:solidFill>
                <a:schemeClr val="accent6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ChangeArrowheads="1"/>
          </p:cNvSpPr>
          <p:nvPr/>
        </p:nvSpPr>
        <p:spPr bwMode="auto">
          <a:xfrm>
            <a:off x="1043608" y="803543"/>
            <a:ext cx="7128792" cy="5073729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/>
          <a:p>
            <a:pPr indent="2032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 smtClean="0">
                <a:solidFill>
                  <a:schemeClr val="accent6"/>
                </a:solidFill>
                <a:latin typeface="Angsana New" pitchFamily="18" charset="-34"/>
              </a:rPr>
              <a:t>๑๙.  </a:t>
            </a:r>
            <a:r>
              <a:rPr lang="th-TH" sz="4000" b="1" dirty="0">
                <a:solidFill>
                  <a:schemeClr val="accent6"/>
                </a:solidFill>
                <a:latin typeface="Angsana New" pitchFamily="18" charset="-34"/>
              </a:rPr>
              <a:t>	วรรคใดมีการใช้</a:t>
            </a:r>
            <a:r>
              <a:rPr lang="th-TH" sz="4000" b="1" i="1" u="sng" dirty="0">
                <a:solidFill>
                  <a:srgbClr val="FF0000"/>
                </a:solidFill>
                <a:latin typeface="Angsana New" pitchFamily="18" charset="-34"/>
              </a:rPr>
              <a:t>สัญลักษณ์</a:t>
            </a:r>
            <a:endParaRPr lang="en-US" sz="4000" b="1" i="1" u="sng" dirty="0">
              <a:solidFill>
                <a:srgbClr val="FF0000"/>
              </a:solidFill>
              <a:latin typeface="Angsana New" pitchFamily="18" charset="-34"/>
            </a:endParaRPr>
          </a:p>
          <a:p>
            <a:r>
              <a:rPr lang="th-TH" sz="4000" b="1" dirty="0">
                <a:solidFill>
                  <a:schemeClr val="accent6"/>
                </a:solidFill>
                <a:latin typeface="Angsana New" pitchFamily="18" charset="-34"/>
              </a:rPr>
              <a:t>	</a:t>
            </a:r>
            <a:r>
              <a:rPr lang="th-TH" sz="4000" b="1" dirty="0" smtClean="0">
                <a:solidFill>
                  <a:schemeClr val="accent6"/>
                </a:solidFill>
                <a:latin typeface="Angsana New" pitchFamily="18" charset="-34"/>
              </a:rPr>
              <a:t>ก.  </a:t>
            </a:r>
            <a:r>
              <a:rPr lang="th-TH" sz="4000" b="1" dirty="0" smtClean="0">
                <a:solidFill>
                  <a:schemeClr val="accent6"/>
                </a:solidFill>
              </a:rPr>
              <a:t>แม้</a:t>
            </a:r>
            <a:r>
              <a:rPr lang="th-TH" sz="4000" b="1" dirty="0">
                <a:solidFill>
                  <a:schemeClr val="accent6"/>
                </a:solidFill>
              </a:rPr>
              <a:t>ยากจนทนอดระทดท้อ</a:t>
            </a:r>
          </a:p>
          <a:p>
            <a:r>
              <a:rPr lang="th-TH" sz="4000" b="1" dirty="0" smtClean="0">
                <a:solidFill>
                  <a:schemeClr val="accent6"/>
                </a:solidFill>
              </a:rPr>
              <a:t>	     ร้อง</a:t>
            </a:r>
            <a:r>
              <a:rPr lang="th-TH" sz="4000" b="1" dirty="0">
                <a:solidFill>
                  <a:schemeClr val="accent6"/>
                </a:solidFill>
              </a:rPr>
              <a:t>เพลงรอ เทวดา เมตตา</a:t>
            </a:r>
            <a:r>
              <a:rPr lang="th-TH" sz="4000" b="1" dirty="0" smtClean="0">
                <a:solidFill>
                  <a:schemeClr val="accent6"/>
                </a:solidFill>
              </a:rPr>
              <a:t>ตรอง</a:t>
            </a:r>
            <a:endParaRPr lang="th-TH" sz="4000" b="1" dirty="0">
              <a:solidFill>
                <a:schemeClr val="accent6"/>
              </a:solidFill>
              <a:latin typeface="Angsana New" pitchFamily="18" charset="-34"/>
            </a:endParaRPr>
          </a:p>
          <a:p>
            <a:r>
              <a:rPr lang="th-TH" sz="4000" b="1" dirty="0">
                <a:solidFill>
                  <a:schemeClr val="accent6"/>
                </a:solidFill>
                <a:latin typeface="Angsana New" pitchFamily="18" charset="-34"/>
              </a:rPr>
              <a:t>	</a:t>
            </a:r>
            <a:r>
              <a:rPr lang="th-TH" sz="4000" b="1" dirty="0" smtClean="0">
                <a:solidFill>
                  <a:schemeClr val="accent6"/>
                </a:solidFill>
                <a:latin typeface="Angsana New" pitchFamily="18" charset="-34"/>
              </a:rPr>
              <a:t>ข. </a:t>
            </a:r>
            <a:r>
              <a:rPr lang="th-TH" sz="4000" b="1" dirty="0" smtClean="0">
                <a:solidFill>
                  <a:schemeClr val="accent6"/>
                </a:solidFill>
              </a:rPr>
              <a:t>ดูแล</a:t>
            </a:r>
            <a:r>
              <a:rPr lang="th-TH" sz="4000" b="1" dirty="0">
                <a:solidFill>
                  <a:schemeClr val="accent6"/>
                </a:solidFill>
              </a:rPr>
              <a:t>กระดูกสันหลังอย่างนี้หรือ</a:t>
            </a:r>
          </a:p>
          <a:p>
            <a:r>
              <a:rPr lang="th-TH" sz="4000" b="1" dirty="0" smtClean="0">
                <a:solidFill>
                  <a:schemeClr val="accent6"/>
                </a:solidFill>
              </a:rPr>
              <a:t>	     ทุก</a:t>
            </a:r>
            <a:r>
              <a:rPr lang="th-TH" sz="4000" b="1" dirty="0">
                <a:solidFill>
                  <a:schemeClr val="accent6"/>
                </a:solidFill>
              </a:rPr>
              <a:t>คนคือขี้ข้าทาส</a:t>
            </a:r>
            <a:r>
              <a:rPr lang="th-TH" sz="4000" b="1" dirty="0" smtClean="0">
                <a:solidFill>
                  <a:schemeClr val="accent6"/>
                </a:solidFill>
              </a:rPr>
              <a:t>สนอง</a:t>
            </a:r>
            <a:endParaRPr lang="en-US" sz="4000" b="1" dirty="0">
              <a:solidFill>
                <a:schemeClr val="accent6"/>
              </a:solidFill>
              <a:latin typeface="Angsana New" pitchFamily="18" charset="-34"/>
            </a:endParaRPr>
          </a:p>
          <a:p>
            <a:pPr indent="2032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chemeClr val="accent6"/>
                </a:solidFill>
                <a:latin typeface="Angsana New" pitchFamily="18" charset="-34"/>
              </a:rPr>
              <a:t>		ค. </a:t>
            </a:r>
            <a:r>
              <a:rPr lang="th-TH" sz="4000" b="1" dirty="0" smtClean="0">
                <a:solidFill>
                  <a:schemeClr val="accent6"/>
                </a:solidFill>
                <a:latin typeface="Angsana New" pitchFamily="18" charset="-34"/>
              </a:rPr>
              <a:t>เมื่อ</a:t>
            </a:r>
            <a:r>
              <a:rPr lang="th-TH" sz="4000" b="1" dirty="0">
                <a:solidFill>
                  <a:schemeClr val="accent6"/>
                </a:solidFill>
                <a:latin typeface="Angsana New" pitchFamily="18" charset="-34"/>
              </a:rPr>
              <a:t>ไม่เอื้อมจะได้อย่างไรมี	</a:t>
            </a:r>
          </a:p>
          <a:p>
            <a:pPr indent="2032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chemeClr val="accent6"/>
                </a:solidFill>
                <a:latin typeface="Angsana New" pitchFamily="18" charset="-34"/>
              </a:rPr>
              <a:t>		ง.  ถูกทั้งข้อ ก และ 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3"/>
          <p:cNvSpPr>
            <a:spLocks noChangeArrowheads="1"/>
          </p:cNvSpPr>
          <p:nvPr/>
        </p:nvSpPr>
        <p:spPr bwMode="auto">
          <a:xfrm>
            <a:off x="456332" y="863838"/>
            <a:ext cx="8281988" cy="4869418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>
            <a:spAutoFit/>
          </a:bodyPr>
          <a:lstStyle/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๒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. 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ข้อใดคือความแตกต่างระหว่างวรรณคดีและวรรณกรรม</a:t>
            </a:r>
            <a:endParaRPr lang="en-US" sz="4000" b="1" dirty="0">
              <a:solidFill>
                <a:srgbClr val="000000"/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	ก.	วรรณกรรมมีมาแต่ช้านาน</a:t>
            </a:r>
            <a:endParaRPr lang="en-US" sz="4000" b="1" dirty="0">
              <a:solidFill>
                <a:srgbClr val="000000"/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	ข.	วรรณคดีถูกแยกออกจากวรรณกรรม</a:t>
            </a:r>
            <a:endParaRPr lang="en-US" sz="4000" b="1" dirty="0">
              <a:solidFill>
                <a:srgbClr val="000000"/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 		ค.	วรรณกรรม คือ เรื่องสั้น </a:t>
            </a:r>
            <a:r>
              <a:rPr lang="th-TH" sz="4000" b="1" dirty="0" err="1">
                <a:solidFill>
                  <a:srgbClr val="000000"/>
                </a:solidFill>
                <a:latin typeface="Angsana New" pitchFamily="18" charset="-34"/>
              </a:rPr>
              <a:t>และนว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นิยาย</a:t>
            </a:r>
            <a:endParaRPr lang="en-US" sz="4000" b="1" dirty="0">
              <a:solidFill>
                <a:srgbClr val="000000"/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	ง.	วรรณคดี เป็นของคู่บ้านคู่เมือง มีคุณค่า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แก่ </a:t>
            </a: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          การศึกษาสามารถ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เข้าใจได้ลึกซึ้ง</a:t>
            </a:r>
          </a:p>
        </p:txBody>
      </p:sp>
    </p:spTree>
    <p:extLst>
      <p:ext uri="{BB962C8B-B14F-4D97-AF65-F5344CB8AC3E}">
        <p14:creationId xmlns:p14="http://schemas.microsoft.com/office/powerpoint/2010/main" val="6210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6"/>
          <p:cNvSpPr>
            <a:spLocks noChangeArrowheads="1"/>
          </p:cNvSpPr>
          <p:nvPr/>
        </p:nvSpPr>
        <p:spPr bwMode="auto">
          <a:xfrm>
            <a:off x="755576" y="1497727"/>
            <a:ext cx="7937421" cy="3847862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spAutoFit/>
          </a:bodyPr>
          <a:lstStyle/>
          <a:p>
            <a:pPr indent="2032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๒๐.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ข้อใด</a:t>
            </a:r>
            <a:r>
              <a:rPr lang="th-TH" sz="4000" b="1" i="1" u="sng" dirty="0">
                <a:solidFill>
                  <a:srgbClr val="FF0000"/>
                </a:solidFill>
                <a:latin typeface="Angsana New" pitchFamily="18" charset="-34"/>
              </a:rPr>
              <a:t>ไม่มี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คำกร่อนเสียงที่เรียกว่า </a:t>
            </a:r>
            <a:r>
              <a:rPr lang="th-TH" sz="4000" b="1" i="1" u="sng" dirty="0">
                <a:solidFill>
                  <a:srgbClr val="FF0000"/>
                </a:solidFill>
                <a:latin typeface="Angsana New" pitchFamily="18" charset="-34"/>
              </a:rPr>
              <a:t>อัพภาส</a:t>
            </a:r>
            <a:endParaRPr lang="en-US" sz="4000" b="1" i="1" u="sng" dirty="0">
              <a:solidFill>
                <a:srgbClr val="FF0000"/>
              </a:solidFill>
              <a:latin typeface="Angsana New" pitchFamily="18" charset="-34"/>
            </a:endParaRPr>
          </a:p>
          <a:p>
            <a:pPr indent="2032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	ก.  </a:t>
            </a:r>
            <a:r>
              <a:rPr lang="th-TH" sz="4000" b="1" dirty="0" err="1">
                <a:solidFill>
                  <a:srgbClr val="080808"/>
                </a:solidFill>
                <a:latin typeface="Angsana New" pitchFamily="18" charset="-34"/>
              </a:rPr>
              <a:t>ริว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 ๆ ระริ้วเรื่อย  ระยะเฉื่อยฉะฉิวแสน	</a:t>
            </a:r>
          </a:p>
          <a:p>
            <a:pPr indent="2032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	ข.  ไร ๆ ไสวร่อน  </a:t>
            </a:r>
            <a:r>
              <a:rPr lang="th-TH" sz="4000" b="1" dirty="0" err="1">
                <a:solidFill>
                  <a:srgbClr val="080808"/>
                </a:solidFill>
                <a:latin typeface="Angsana New" pitchFamily="18" charset="-34"/>
              </a:rPr>
              <a:t>จระ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ว่อนวิหคพรรณ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indent="2032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	ค.  ครืน ๆ  คะครื้นครั่น  </a:t>
            </a:r>
            <a:r>
              <a:rPr lang="th-TH" sz="4000" b="1" dirty="0" err="1">
                <a:solidFill>
                  <a:srgbClr val="080808"/>
                </a:solidFill>
                <a:latin typeface="Angsana New" pitchFamily="18" charset="-34"/>
              </a:rPr>
              <a:t>ชละ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ลั่นสนั่นดัง		</a:t>
            </a:r>
          </a:p>
          <a:p>
            <a:pPr indent="2032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	ง.  เรือใบคระไลคล่อง   ละเลาะล่องชะลอ</a:t>
            </a:r>
            <a:r>
              <a:rPr lang="th-TH" sz="4000" b="1" dirty="0" err="1">
                <a:solidFill>
                  <a:srgbClr val="080808"/>
                </a:solidFill>
                <a:latin typeface="Angsana New" pitchFamily="18" charset="-34"/>
              </a:rPr>
              <a:t>สินธุ์</a:t>
            </a:r>
            <a:endParaRPr lang="th-TH" sz="4000" b="1" dirty="0">
              <a:solidFill>
                <a:srgbClr val="080808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3" name="Picture 7" descr="Frame7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1912"/>
            <a:ext cx="8496944" cy="604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8" name="WordArt 2"/>
          <p:cNvSpPr>
            <a:spLocks noChangeArrowheads="1" noChangeShapeType="1" noTextEdit="1"/>
          </p:cNvSpPr>
          <p:nvPr/>
        </p:nvSpPr>
        <p:spPr bwMode="auto">
          <a:xfrm>
            <a:off x="2123728" y="2564904"/>
            <a:ext cx="4608512" cy="1800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th-TH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ngsana New"/>
                <a:cs typeface="Angsana New"/>
              </a:rPr>
              <a:t>เฉลย</a:t>
            </a:r>
            <a:endParaRPr lang="th-TH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Angsana New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116625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3" name="Picture 7" descr="Frame7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5888"/>
            <a:ext cx="6697662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8" name="WordArt 2"/>
          <p:cNvSpPr>
            <a:spLocks noChangeArrowheads="1" noChangeShapeType="1" noTextEdit="1"/>
          </p:cNvSpPr>
          <p:nvPr/>
        </p:nvSpPr>
        <p:spPr bwMode="auto">
          <a:xfrm>
            <a:off x="3202979" y="666750"/>
            <a:ext cx="3097213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th-TH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ngsana New"/>
                <a:cs typeface="Angsana New"/>
              </a:rPr>
              <a:t>เฉลย</a:t>
            </a:r>
            <a:endParaRPr lang="th-TH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latin typeface="Angsana New"/>
              <a:cs typeface="Angsana New"/>
            </a:endParaRP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476250" y="1875354"/>
            <a:ext cx="6255990" cy="783193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/>
          <a:p>
            <a:pPr algn="ctr"/>
            <a:r>
              <a:rPr lang="th-TH" sz="4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จงเลือกคำตอบที่ถูกที่สุดเพียงคำตอบเดียว</a:t>
            </a:r>
            <a:r>
              <a:rPr lang="en-US" sz="4000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 </a:t>
            </a:r>
          </a:p>
        </p:txBody>
      </p:sp>
      <p:sp>
        <p:nvSpPr>
          <p:cNvPr id="116750" name="Rectangle 14"/>
          <p:cNvSpPr>
            <a:spLocks noChangeArrowheads="1"/>
          </p:cNvSpPr>
          <p:nvPr/>
        </p:nvSpPr>
        <p:spPr bwMode="auto">
          <a:xfrm>
            <a:off x="179512" y="2841595"/>
            <a:ext cx="8823246" cy="3507343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spAutoFit/>
          </a:bodyPr>
          <a:lstStyle/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๑</a:t>
            </a:r>
            <a:r>
              <a:rPr lang="th-TH" sz="40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. </a:t>
            </a:r>
            <a:r>
              <a:rPr lang="th-TH" sz="4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ข้อใดแสดงคุณค่าของวรรณคดี  ได้ถูกต้องที่สุด</a:t>
            </a:r>
            <a:endParaRPr lang="en-US" sz="4000" b="1" dirty="0">
              <a:solidFill>
                <a:srgbClr val="000000">
                  <a:lumMod val="95000"/>
                  <a:lumOff val="5000"/>
                </a:srgbClr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	ก.   คุณค่าด้านอารมณ์  </a:t>
            </a:r>
            <a:r>
              <a:rPr lang="en-US" sz="4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			</a:t>
            </a:r>
            <a:endParaRPr lang="th-TH" sz="4000" b="1" dirty="0">
              <a:solidFill>
                <a:srgbClr val="000000">
                  <a:lumMod val="95000"/>
                  <a:lumOff val="5000"/>
                </a:srgbClr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	ข.   คุณค่าด้านวัตถุ  และ</a:t>
            </a:r>
            <a:r>
              <a:rPr lang="th-TH" sz="40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คุณค่า</a:t>
            </a:r>
            <a:r>
              <a:rPr lang="th-TH" sz="4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ด้านจิตใจ</a:t>
            </a:r>
            <a:endParaRPr lang="en-US" sz="4000" b="1" dirty="0">
              <a:solidFill>
                <a:srgbClr val="000000">
                  <a:lumMod val="95000"/>
                  <a:lumOff val="5000"/>
                </a:srgbClr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  <a:sym typeface="Wingdings"/>
              </a:rPr>
              <a:t>	</a:t>
            </a: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  <a:sym typeface="Wingdings 2"/>
              </a:rPr>
              <a:t></a:t>
            </a: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</a:rPr>
              <a:t>ค.   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</a:rPr>
              <a:t>คุณค่าด้านจิตใจ  และคุณค่าด้านคุณธรรม </a:t>
            </a:r>
            <a:r>
              <a:rPr lang="en-US" sz="4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	</a:t>
            </a:r>
            <a:endParaRPr lang="th-TH" sz="4000" b="1" dirty="0">
              <a:solidFill>
                <a:srgbClr val="000000">
                  <a:lumMod val="95000"/>
                  <a:lumOff val="5000"/>
                </a:srgbClr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	ง.    คุณค่าด้านคุณธรรม  และคุณค่าด้านสุนทรีภาพ</a:t>
            </a:r>
          </a:p>
        </p:txBody>
      </p:sp>
    </p:spTree>
    <p:extLst>
      <p:ext uri="{BB962C8B-B14F-4D97-AF65-F5344CB8AC3E}">
        <p14:creationId xmlns:p14="http://schemas.microsoft.com/office/powerpoint/2010/main" val="232167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13"/>
          <p:cNvSpPr>
            <a:spLocks noChangeArrowheads="1"/>
          </p:cNvSpPr>
          <p:nvPr/>
        </p:nvSpPr>
        <p:spPr bwMode="auto">
          <a:xfrm>
            <a:off x="456332" y="863838"/>
            <a:ext cx="8281988" cy="4869418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>
            <a:spAutoFit/>
          </a:bodyPr>
          <a:lstStyle/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๒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. 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ข้อใดคือความแตกต่างระหว่างวรรณคดีและวรรณกรรม</a:t>
            </a:r>
            <a:endParaRPr lang="en-US" sz="4000" b="1" dirty="0">
              <a:solidFill>
                <a:srgbClr val="000000"/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	ก.	วรรณกรรมมีมาแต่ช้านาน</a:t>
            </a:r>
            <a:endParaRPr lang="en-US" sz="4000" b="1" dirty="0">
              <a:solidFill>
                <a:srgbClr val="000000"/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	ข.	วรรณคดีถูกแยกออกจากวรรณกรรม</a:t>
            </a:r>
            <a:endParaRPr lang="en-US" sz="4000" b="1" dirty="0">
              <a:solidFill>
                <a:srgbClr val="000000"/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 		ค.	วรรณกรรม คือ เรื่องสั้น </a:t>
            </a:r>
            <a:r>
              <a:rPr lang="th-TH" sz="4000" b="1" dirty="0" err="1">
                <a:solidFill>
                  <a:srgbClr val="000000"/>
                </a:solidFill>
                <a:latin typeface="Angsana New" pitchFamily="18" charset="-34"/>
              </a:rPr>
              <a:t>และนว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นิยาย</a:t>
            </a: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  <a:sym typeface="Wingdings 2"/>
              </a:rPr>
              <a:t></a:t>
            </a: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</a:rPr>
              <a:t>ง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.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</a:rPr>
              <a:t>วรรณคดี เป็นของคู่บ้านคู่เมือง มีคุณค่า</a:t>
            </a: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</a:rPr>
              <a:t>แก่ </a:t>
            </a: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</a:rPr>
              <a:t>          การศึกษาสามารถ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</a:rPr>
              <a:t>เข้าใจได้ลึกซึ้ง</a:t>
            </a:r>
          </a:p>
        </p:txBody>
      </p:sp>
    </p:spTree>
    <p:extLst>
      <p:ext uri="{BB962C8B-B14F-4D97-AF65-F5344CB8AC3E}">
        <p14:creationId xmlns:p14="http://schemas.microsoft.com/office/powerpoint/2010/main" val="91117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0"/>
          <p:cNvSpPr>
            <a:spLocks noChangeArrowheads="1"/>
          </p:cNvSpPr>
          <p:nvPr/>
        </p:nvSpPr>
        <p:spPr bwMode="auto">
          <a:xfrm>
            <a:off x="251520" y="1153380"/>
            <a:ext cx="8712968" cy="418838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/>
          <a:p>
            <a:pPr marL="533400" indent="-533400">
              <a:tabLst>
                <a:tab pos="228600" algn="l"/>
              </a:tabLst>
            </a:pP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๓.  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เหตุใดมนุษย์จึงเกี่ยวข้องกับศิลปะ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	ก.  วิถีชีวิตของมนุษย์เกี่ยวข้องกับศิลปะ</a:t>
            </a:r>
            <a:r>
              <a:rPr lang="en-US" sz="4000" b="1" dirty="0">
                <a:solidFill>
                  <a:srgbClr val="080808"/>
                </a:solidFill>
                <a:latin typeface="Angsana New" pitchFamily="18" charset="-34"/>
              </a:rPr>
              <a:t>		</a:t>
            </a: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	ข.  จิตใจรื่นรมย์ได้เพราะศิลปะ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	ค.  มนุษย์ เป็นผู้สร้างสรรค์ศิลปะเพื่อจรรโลง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กาย</a:t>
            </a: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            และ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จิตใจ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</a:t>
            </a: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  <a:sym typeface="Wingdings 2"/>
              </a:rPr>
              <a:t></a:t>
            </a: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</a:rPr>
              <a:t>ง.  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</a:rPr>
              <a:t>มนุษย์มีความต้องการทางจิตใจ</a:t>
            </a:r>
          </a:p>
        </p:txBody>
      </p:sp>
    </p:spTree>
    <p:extLst>
      <p:ext uri="{BB962C8B-B14F-4D97-AF65-F5344CB8AC3E}">
        <p14:creationId xmlns:p14="http://schemas.microsoft.com/office/powerpoint/2010/main" val="149189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Oval 8"/>
          <p:cNvSpPr>
            <a:spLocks noChangeArrowheads="1"/>
          </p:cNvSpPr>
          <p:nvPr/>
        </p:nvSpPr>
        <p:spPr bwMode="auto">
          <a:xfrm>
            <a:off x="671513" y="2578100"/>
            <a:ext cx="504825" cy="504825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>
              <a:solidFill>
                <a:srgbClr val="2F1311"/>
              </a:solidFill>
            </a:endParaRPr>
          </a:p>
        </p:txBody>
      </p:sp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179388" y="844317"/>
            <a:ext cx="8785225" cy="4869418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>
            <a:spAutoFit/>
          </a:bodyPr>
          <a:lstStyle/>
          <a:p>
            <a:pPr marL="1657350" lvl="2" indent="-742950">
              <a:buFontTx/>
              <a:buAutoNum type="thaiNumPeriod" startAt="4"/>
              <a:tabLst>
                <a:tab pos="228600" algn="l"/>
              </a:tabLst>
            </a:pPr>
            <a:r>
              <a:rPr lang="en-US" sz="4000" b="1" i="1" dirty="0" smtClean="0">
                <a:solidFill>
                  <a:srgbClr val="4B05F9"/>
                </a:solidFill>
                <a:latin typeface="Angsana New" pitchFamily="18" charset="-34"/>
              </a:rPr>
              <a:t>“</a:t>
            </a:r>
            <a:r>
              <a:rPr lang="th-TH" sz="4000" b="1" i="1" dirty="0" smtClean="0">
                <a:solidFill>
                  <a:srgbClr val="4B05F9"/>
                </a:solidFill>
                <a:latin typeface="Angsana New" pitchFamily="18" charset="-34"/>
              </a:rPr>
              <a:t>สายหยุดหยุดกลิ่นฟุ้ง   	ยามสาย</a:t>
            </a:r>
          </a:p>
          <a:p>
            <a:pPr>
              <a:tabLst>
                <a:tab pos="228600" algn="l"/>
              </a:tabLst>
            </a:pPr>
            <a:r>
              <a:rPr lang="th-TH" sz="4000" b="1" i="1" dirty="0" smtClean="0">
                <a:solidFill>
                  <a:srgbClr val="4B05F9"/>
                </a:solidFill>
                <a:latin typeface="Angsana New" pitchFamily="18" charset="-34"/>
              </a:rPr>
              <a:t>		สายบ่หยุดเสน่ห์หาย			ห่างเศร้า</a:t>
            </a:r>
            <a:r>
              <a:rPr lang="en-US" sz="4000" b="1" i="1" dirty="0" smtClean="0">
                <a:solidFill>
                  <a:srgbClr val="4B05F9"/>
                </a:solidFill>
                <a:latin typeface="Angsana New" pitchFamily="18" charset="-34"/>
              </a:rPr>
              <a:t>”</a:t>
            </a:r>
          </a:p>
          <a:p>
            <a:pPr>
              <a:tabLst>
                <a:tab pos="228600" algn="l"/>
              </a:tabLst>
            </a:pPr>
            <a:r>
              <a:rPr lang="th-TH" sz="4000" b="1" i="1" dirty="0" smtClean="0">
                <a:solidFill>
                  <a:srgbClr val="080808"/>
                </a:solidFill>
                <a:latin typeface="Angsana New" pitchFamily="18" charset="-34"/>
              </a:rPr>
              <a:t>ข้อความข้างต้นใช้วรรณศิลป์ตามข้อใด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	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ก.  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การเล่นสัมผัสสระ				</a:t>
            </a: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	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ข.  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การเล่นสัมผัสอักษร</a:t>
            </a:r>
            <a:r>
              <a:rPr lang="en-US" sz="4000" b="1" dirty="0">
                <a:solidFill>
                  <a:srgbClr val="080808"/>
                </a:solidFill>
                <a:latin typeface="Angsana New" pitchFamily="18" charset="-34"/>
              </a:rPr>
              <a:t>	</a:t>
            </a: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	</a:t>
            </a: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</a:rPr>
              <a:t>ค.  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</a:rPr>
              <a:t>การเล่นคำ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				</a:t>
            </a: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	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ง.  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การใช้ภาพพจน์</a:t>
            </a:r>
          </a:p>
        </p:txBody>
      </p:sp>
    </p:spTree>
    <p:extLst>
      <p:ext uri="{BB962C8B-B14F-4D97-AF65-F5344CB8AC3E}">
        <p14:creationId xmlns:p14="http://schemas.microsoft.com/office/powerpoint/2010/main" val="229692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9"/>
          <p:cNvSpPr>
            <a:spLocks noChangeArrowheads="1"/>
          </p:cNvSpPr>
          <p:nvPr/>
        </p:nvSpPr>
        <p:spPr bwMode="auto">
          <a:xfrm>
            <a:off x="123166" y="456093"/>
            <a:ext cx="8769314" cy="6095286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/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๕</a:t>
            </a:r>
            <a:r>
              <a:rPr lang="th-TH" sz="4000" b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.  </a:t>
            </a:r>
            <a:r>
              <a:rPr lang="th-TH" sz="4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คำประพันธ์ต่อไปนี้ใช้ศิลปะการประพันธ์เด่นที่สุดตามข้อใด</a:t>
            </a:r>
            <a:endParaRPr lang="en-US" sz="4000" b="1" dirty="0">
              <a:solidFill>
                <a:srgbClr val="000000">
                  <a:lumMod val="95000"/>
                  <a:lumOff val="5000"/>
                </a:srgbClr>
              </a:solidFill>
              <a:latin typeface="Angsana New" pitchFamily="18" charset="-34"/>
            </a:endParaRP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en-US" sz="40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     </a:t>
            </a:r>
            <a:r>
              <a:rPr lang="th-TH" sz="4000" b="1" i="1" dirty="0">
                <a:solidFill>
                  <a:srgbClr val="000000">
                    <a:lumMod val="50000"/>
                  </a:srgbClr>
                </a:solidFill>
              </a:rPr>
              <a:t> </a:t>
            </a:r>
            <a:r>
              <a:rPr lang="th-TH" sz="4000" b="1" i="1" dirty="0">
                <a:solidFill>
                  <a:srgbClr val="4B05F9"/>
                </a:solidFill>
              </a:rPr>
              <a:t>"แลถนัด</a:t>
            </a:r>
            <a:r>
              <a:rPr lang="th-TH" sz="4000" b="1" i="1" dirty="0" smtClean="0">
                <a:solidFill>
                  <a:srgbClr val="4B05F9"/>
                </a:solidFill>
              </a:rPr>
              <a:t>ในเบื้อง</a:t>
            </a:r>
            <a:r>
              <a:rPr lang="th-TH" sz="4000" b="1" i="1" dirty="0">
                <a:solidFill>
                  <a:srgbClr val="4B05F9"/>
                </a:solidFill>
              </a:rPr>
              <a:t>หน้า</a:t>
            </a:r>
            <a:r>
              <a:rPr lang="th-TH" sz="4000" b="1" i="1" dirty="0" smtClean="0">
                <a:solidFill>
                  <a:srgbClr val="4B05F9"/>
                </a:solidFill>
              </a:rPr>
              <a:t>โน่นก็</a:t>
            </a:r>
            <a:r>
              <a:rPr lang="th-TH" sz="4000" b="1" i="1" dirty="0">
                <a:solidFill>
                  <a:srgbClr val="4B05F9"/>
                </a:solidFill>
              </a:rPr>
              <a:t>เขาใหญ่  ยอดเยี่ยมโพยมอย่างพยับเมฆ  มีพรรณเขียวขาวดำแดงดู</a:t>
            </a:r>
            <a:r>
              <a:rPr lang="th-TH" sz="4000" b="1" i="1" dirty="0" err="1">
                <a:solidFill>
                  <a:srgbClr val="4B05F9"/>
                </a:solidFill>
              </a:rPr>
              <a:t>ดิเรก</a:t>
            </a:r>
            <a:r>
              <a:rPr lang="th-TH" sz="4000" b="1" i="1" dirty="0">
                <a:solidFill>
                  <a:srgbClr val="4B05F9"/>
                </a:solidFill>
              </a:rPr>
              <a:t>  ดั่งราย</a:t>
            </a:r>
            <a:r>
              <a:rPr lang="th-TH" sz="4000" b="1" i="1" dirty="0" err="1" smtClean="0">
                <a:solidFill>
                  <a:srgbClr val="4B05F9"/>
                </a:solidFill>
              </a:rPr>
              <a:t>รัตนนพมณี</a:t>
            </a:r>
            <a:r>
              <a:rPr lang="th-TH" sz="4000" b="1" i="1" dirty="0">
                <a:solidFill>
                  <a:srgbClr val="4B05F9"/>
                </a:solidFill>
              </a:rPr>
              <a:t>แนมน่าใคร่ชม  ครั้นแสงพระสุริยะ</a:t>
            </a:r>
            <a:r>
              <a:rPr lang="th-TH" sz="4000" b="1" i="1" dirty="0" smtClean="0">
                <a:solidFill>
                  <a:srgbClr val="4B05F9"/>
                </a:solidFill>
              </a:rPr>
              <a:t>ส่อง</a:t>
            </a:r>
            <a:r>
              <a:rPr lang="th-TH" sz="4000" b="1" i="1" dirty="0">
                <a:solidFill>
                  <a:srgbClr val="4B05F9"/>
                </a:solidFill>
              </a:rPr>
              <a:t>ระดมก็ดูเด่น</a:t>
            </a:r>
            <a:r>
              <a:rPr lang="th-TH" sz="4000" b="1" i="1" dirty="0" smtClean="0">
                <a:solidFill>
                  <a:srgbClr val="4B05F9"/>
                </a:solidFill>
              </a:rPr>
              <a:t>ดั่งดวงดาว วาวแวว</a:t>
            </a:r>
            <a:r>
              <a:rPr lang="th-TH" sz="4000" b="1" i="1" dirty="0">
                <a:solidFill>
                  <a:srgbClr val="4B05F9"/>
                </a:solidFill>
              </a:rPr>
              <a:t>วะวาบ ๆ ที่เวิ้งวุ้ง </a:t>
            </a:r>
            <a:r>
              <a:rPr lang="th-TH" sz="4000" b="1" i="1" dirty="0" smtClean="0">
                <a:solidFill>
                  <a:srgbClr val="4B05F9"/>
                </a:solidFill>
              </a:rPr>
              <a:t>..."</a:t>
            </a:r>
            <a:endParaRPr lang="en-US" sz="4000" b="1" i="1" dirty="0">
              <a:solidFill>
                <a:srgbClr val="4B05F9"/>
              </a:solidFill>
              <a:latin typeface="Angsana New" pitchFamily="18" charset="-34"/>
            </a:endParaRP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    ก.  สัมผัสสระ			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</a:rPr>
              <a:t>ข.  สัมผัสพยัญชนะ</a:t>
            </a:r>
            <a:r>
              <a:rPr lang="en-US" sz="4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</a:t>
            </a: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    ค.  การใช้คำอัพภาส		ง.  การหลากคำ</a:t>
            </a:r>
          </a:p>
        </p:txBody>
      </p:sp>
    </p:spTree>
    <p:extLst>
      <p:ext uri="{BB962C8B-B14F-4D97-AF65-F5344CB8AC3E}">
        <p14:creationId xmlns:p14="http://schemas.microsoft.com/office/powerpoint/2010/main" val="125929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4932363" y="2349500"/>
            <a:ext cx="503237" cy="503238"/>
          </a:xfrm>
          <a:prstGeom prst="ellipse">
            <a:avLst/>
          </a:prstGeom>
          <a:solidFill>
            <a:srgbClr val="FFFF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th-TH">
              <a:solidFill>
                <a:srgbClr val="000000"/>
              </a:solidFill>
            </a:endParaRPr>
          </a:p>
        </p:txBody>
      </p:sp>
      <p:sp>
        <p:nvSpPr>
          <p:cNvPr id="37891" name="Rectangle 7"/>
          <p:cNvSpPr>
            <a:spLocks noChangeArrowheads="1"/>
          </p:cNvSpPr>
          <p:nvPr/>
        </p:nvSpPr>
        <p:spPr bwMode="auto">
          <a:xfrm>
            <a:off x="533522" y="747153"/>
            <a:ext cx="8142934" cy="5346144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spAutoFit/>
          </a:bodyPr>
          <a:lstStyle/>
          <a:p>
            <a:pPr marL="1657350" lvl="2" indent="-742950">
              <a:lnSpc>
                <a:spcPct val="110000"/>
              </a:lnSpc>
              <a:buFontTx/>
              <a:buAutoNum type="thaiNumPeriod" startAt="6"/>
              <a:tabLst>
                <a:tab pos="228600" algn="l"/>
              </a:tabLst>
            </a:pPr>
            <a:r>
              <a:rPr lang="th-TH" sz="4000" b="1" dirty="0" smtClean="0">
                <a:solidFill>
                  <a:srgbClr val="4B05F9"/>
                </a:solidFill>
              </a:rPr>
              <a:t>“โอ้</a:t>
            </a:r>
            <a:r>
              <a:rPr lang="th-TH" sz="4000" b="1" dirty="0">
                <a:solidFill>
                  <a:srgbClr val="4B05F9"/>
                </a:solidFill>
              </a:rPr>
              <a:t>หนาวอื่นพอขืนอารมณ์ได้                     </a:t>
            </a:r>
          </a:p>
          <a:p>
            <a:pPr lvl="2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 smtClean="0">
                <a:solidFill>
                  <a:srgbClr val="4B05F9"/>
                </a:solidFill>
              </a:rPr>
              <a:t>แต่</a:t>
            </a:r>
            <a:r>
              <a:rPr lang="th-TH" sz="4000" b="1" dirty="0">
                <a:solidFill>
                  <a:srgbClr val="4B05F9"/>
                </a:solidFill>
              </a:rPr>
              <a:t>หนาวใจยากแค้นนี้แสนเข็ญ</a:t>
            </a:r>
            <a:br>
              <a:rPr lang="th-TH" sz="4000" b="1" dirty="0">
                <a:solidFill>
                  <a:srgbClr val="4B05F9"/>
                </a:solidFill>
              </a:rPr>
            </a:br>
            <a:r>
              <a:rPr lang="th-TH" sz="4000" b="1" dirty="0">
                <a:solidFill>
                  <a:srgbClr val="4B05F9"/>
                </a:solidFill>
              </a:rPr>
              <a:t>ทั้งหนาวนอนไกลนุชสุดจะเย็น                  </a:t>
            </a:r>
            <a:endParaRPr lang="th-TH" sz="4000" b="1" dirty="0" smtClean="0">
              <a:solidFill>
                <a:srgbClr val="4B05F9"/>
              </a:solidFill>
            </a:endParaRPr>
          </a:p>
          <a:p>
            <a:pPr lvl="2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 smtClean="0">
                <a:solidFill>
                  <a:srgbClr val="4B05F9"/>
                </a:solidFill>
              </a:rPr>
              <a:t>ใคร</a:t>
            </a:r>
            <a:r>
              <a:rPr lang="th-TH" sz="4000" b="1" dirty="0">
                <a:solidFill>
                  <a:srgbClr val="4B05F9"/>
                </a:solidFill>
              </a:rPr>
              <a:t>จ</a:t>
            </a:r>
            <a:r>
              <a:rPr lang="th-TH" sz="4000" b="1" dirty="0" smtClean="0">
                <a:solidFill>
                  <a:srgbClr val="4B05F9"/>
                </a:solidFill>
              </a:rPr>
              <a:t>ะ</a:t>
            </a:r>
            <a:r>
              <a:rPr lang="th-TH" sz="4000" b="1" dirty="0">
                <a:solidFill>
                  <a:srgbClr val="4B05F9"/>
                </a:solidFill>
              </a:rPr>
              <a:t>เป็นเหมือนข้าจะว่า</a:t>
            </a:r>
            <a:r>
              <a:rPr lang="th-TH" sz="4000" b="1" dirty="0" smtClean="0">
                <a:solidFill>
                  <a:srgbClr val="4B05F9"/>
                </a:solidFill>
              </a:rPr>
              <a:t>จริง”</a:t>
            </a:r>
            <a:endParaRPr lang="en-US" sz="4000" b="1" dirty="0">
              <a:solidFill>
                <a:srgbClr val="4B05F9"/>
              </a:solidFill>
              <a:latin typeface="Angsana New" pitchFamily="18" charset="-34"/>
            </a:endParaRP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CC0000"/>
                </a:solidFill>
                <a:latin typeface="Angsana New" pitchFamily="18" charset="-34"/>
              </a:rPr>
              <a:t> </a:t>
            </a: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  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ข้อความข้างต้นสร้างความไพเราะด้วยกลวิธีใด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   ก.  ใช้การซ้ำคำ		</a:t>
            </a: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</a:rPr>
              <a:t>ข.  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</a:rPr>
              <a:t>ใช้การเล่นคำ</a:t>
            </a:r>
            <a:r>
              <a:rPr lang="en-US" sz="4000" b="1" dirty="0">
                <a:solidFill>
                  <a:srgbClr val="080808"/>
                </a:solidFill>
                <a:latin typeface="Angsana New" pitchFamily="18" charset="-34"/>
              </a:rPr>
              <a:t>		</a:t>
            </a: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   ค.  ใช้คำอัพภาส		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ง.  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ใช้คำเลียนเสียงธรรมชาติ</a:t>
            </a:r>
          </a:p>
        </p:txBody>
      </p:sp>
    </p:spTree>
    <p:extLst>
      <p:ext uri="{BB962C8B-B14F-4D97-AF65-F5344CB8AC3E}">
        <p14:creationId xmlns:p14="http://schemas.microsoft.com/office/powerpoint/2010/main" val="271817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7"/>
          <p:cNvSpPr>
            <a:spLocks noChangeArrowheads="1"/>
          </p:cNvSpPr>
          <p:nvPr/>
        </p:nvSpPr>
        <p:spPr bwMode="auto">
          <a:xfrm>
            <a:off x="1021970" y="1492210"/>
            <a:ext cx="7006414" cy="3847862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spAutoFit/>
          </a:bodyPr>
          <a:lstStyle/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๗</a:t>
            </a:r>
            <a:r>
              <a:rPr lang="en-US" sz="4000" b="1" dirty="0" smtClean="0">
                <a:solidFill>
                  <a:srgbClr val="0000FF"/>
                </a:solidFill>
                <a:latin typeface="Angsana New" pitchFamily="18" charset="-34"/>
              </a:rPr>
              <a:t>. </a:t>
            </a:r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</a:rPr>
              <a:t>คำประพันธ์ต่อไปนี้ใช้</a:t>
            </a: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ภาพพจน์ชนิดใด</a:t>
            </a:r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	</a:t>
            </a:r>
            <a:r>
              <a:rPr lang="th-TH" sz="4000" b="1" i="1" dirty="0" smtClean="0">
                <a:solidFill>
                  <a:srgbClr val="0000FF"/>
                </a:solidFill>
                <a:latin typeface="Angsana New" pitchFamily="18" charset="-34"/>
              </a:rPr>
              <a:t>เมื่อ</a:t>
            </a:r>
            <a:r>
              <a:rPr lang="th-TH" sz="4000" b="1" i="1" dirty="0">
                <a:solidFill>
                  <a:srgbClr val="0000FF"/>
                </a:solidFill>
                <a:latin typeface="Angsana New" pitchFamily="18" charset="-34"/>
              </a:rPr>
              <a:t>ฟ้าหลั่ง</a:t>
            </a:r>
            <a:r>
              <a:rPr lang="th-TH" sz="4000" b="1" i="1" dirty="0" smtClean="0">
                <a:solidFill>
                  <a:srgbClr val="0000FF"/>
                </a:solidFill>
                <a:latin typeface="Angsana New" pitchFamily="18" charset="-34"/>
              </a:rPr>
              <a:t>น้ำตา	หมู่</a:t>
            </a:r>
            <a:r>
              <a:rPr lang="th-TH" sz="4000" b="1" i="1" dirty="0">
                <a:solidFill>
                  <a:srgbClr val="0000FF"/>
                </a:solidFill>
                <a:latin typeface="Angsana New" pitchFamily="18" charset="-34"/>
              </a:rPr>
              <a:t>เมฆาพากันหัว</a:t>
            </a:r>
            <a:r>
              <a:rPr lang="th-TH" sz="4000" b="1" i="1" dirty="0" smtClean="0">
                <a:solidFill>
                  <a:srgbClr val="0000FF"/>
                </a:solidFill>
                <a:latin typeface="Angsana New" pitchFamily="18" charset="-34"/>
              </a:rPr>
              <a:t>ร่อ</a:t>
            </a: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i="1" dirty="0" smtClean="0">
                <a:solidFill>
                  <a:srgbClr val="0000FF"/>
                </a:solidFill>
                <a:latin typeface="Angsana New" pitchFamily="18" charset="-34"/>
              </a:rPr>
              <a:t>แผ่นดิน</a:t>
            </a:r>
            <a:r>
              <a:rPr lang="th-TH" sz="4000" b="1" i="1" dirty="0">
                <a:solidFill>
                  <a:srgbClr val="0000FF"/>
                </a:solidFill>
                <a:latin typeface="Angsana New" pitchFamily="18" charset="-34"/>
              </a:rPr>
              <a:t>ร่วมยั่ว</a:t>
            </a:r>
            <a:r>
              <a:rPr lang="th-TH" sz="4000" b="1" i="1" dirty="0" smtClean="0">
                <a:solidFill>
                  <a:srgbClr val="0000FF"/>
                </a:solidFill>
                <a:latin typeface="Angsana New" pitchFamily="18" charset="-34"/>
              </a:rPr>
              <a:t>ล้อ		ลม</a:t>
            </a:r>
            <a:r>
              <a:rPr lang="th-TH" sz="4000" b="1" i="1" dirty="0">
                <a:solidFill>
                  <a:srgbClr val="0000FF"/>
                </a:solidFill>
                <a:latin typeface="Angsana New" pitchFamily="18" charset="-34"/>
              </a:rPr>
              <a:t>รุมด่าว่า</a:t>
            </a:r>
            <a:r>
              <a:rPr lang="th-TH" sz="4000" b="1" i="1" dirty="0" smtClean="0">
                <a:solidFill>
                  <a:srgbClr val="0000FF"/>
                </a:solidFill>
                <a:latin typeface="Angsana New" pitchFamily="18" charset="-34"/>
              </a:rPr>
              <a:t>ซ้ำเติม</a:t>
            </a:r>
            <a:endParaRPr lang="th-TH" sz="4000" b="1" i="1" dirty="0">
              <a:solidFill>
                <a:srgbClr val="0000FF"/>
              </a:solidFill>
              <a:latin typeface="Angsana New" pitchFamily="18" charset="-34"/>
            </a:endParaRP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</a:rPr>
              <a:t>	</a:t>
            </a: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</a:rPr>
              <a:t>ก.  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</a:rPr>
              <a:t>บุคคลวัต </a:t>
            </a:r>
            <a:r>
              <a:rPr lang="th-TH" sz="4000" b="1" dirty="0" smtClean="0">
                <a:solidFill>
                  <a:schemeClr val="accent4">
                    <a:lumMod val="10000"/>
                  </a:schemeClr>
                </a:solidFill>
                <a:latin typeface="Angsana New" pitchFamily="18" charset="-34"/>
              </a:rPr>
              <a:t>		ข.  </a:t>
            </a:r>
            <a:r>
              <a:rPr lang="th-TH" sz="4000" b="1" dirty="0" err="1">
                <a:solidFill>
                  <a:schemeClr val="accent4">
                    <a:lumMod val="10000"/>
                  </a:schemeClr>
                </a:solidFill>
                <a:latin typeface="Angsana New" pitchFamily="18" charset="-34"/>
              </a:rPr>
              <a:t>สัท</a:t>
            </a:r>
            <a:r>
              <a:rPr lang="th-TH" sz="4000" b="1" dirty="0">
                <a:solidFill>
                  <a:schemeClr val="accent4">
                    <a:lumMod val="10000"/>
                  </a:schemeClr>
                </a:solidFill>
                <a:latin typeface="Angsana New" pitchFamily="18" charset="-34"/>
              </a:rPr>
              <a:t>พจน์</a:t>
            </a: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 smtClean="0">
                <a:solidFill>
                  <a:schemeClr val="accent4">
                    <a:lumMod val="10000"/>
                  </a:schemeClr>
                </a:solidFill>
                <a:latin typeface="Angsana New" pitchFamily="18" charset="-34"/>
              </a:rPr>
              <a:t>	ค.  อุปมา		ง.  </a:t>
            </a:r>
            <a:r>
              <a:rPr lang="th-TH" sz="4000" b="1" dirty="0">
                <a:solidFill>
                  <a:schemeClr val="accent4">
                    <a:lumMod val="10000"/>
                  </a:schemeClr>
                </a:solidFill>
                <a:latin typeface="Angsana New" pitchFamily="18" charset="-34"/>
              </a:rPr>
              <a:t>อติ</a:t>
            </a:r>
            <a:r>
              <a:rPr lang="th-TH" sz="4000" b="1" dirty="0" smtClean="0">
                <a:solidFill>
                  <a:schemeClr val="accent4">
                    <a:lumMod val="10000"/>
                  </a:schemeClr>
                </a:solidFill>
                <a:latin typeface="Angsana New" pitchFamily="18" charset="-34"/>
              </a:rPr>
              <a:t>พจน์</a:t>
            </a:r>
            <a:endParaRPr lang="th-TH" sz="4000" b="1" dirty="0">
              <a:solidFill>
                <a:schemeClr val="accent4">
                  <a:lumMod val="10000"/>
                </a:schemeClr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972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179512" y="4936618"/>
            <a:ext cx="8778875" cy="1464231"/>
          </a:xfrm>
          <a:prstGeom prst="roundRect">
            <a:avLst/>
          </a:prstGeom>
          <a:solidFill>
            <a:srgbClr val="FF97E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/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๘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.  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ข้อใดใช้อธิพจน์</a:t>
            </a:r>
            <a:endParaRPr lang="en-US" sz="4000" b="1" dirty="0">
              <a:solidFill>
                <a:srgbClr val="000000"/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	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</a:rPr>
              <a:t>ก.  ข้อ  2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	ข.  ข้อ  3	ค.  ข้อ  4	ง.  ข้อ  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5	</a:t>
            </a:r>
            <a:endParaRPr lang="th-TH" sz="4000" b="1" dirty="0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38915" name="Rectangle 8"/>
          <p:cNvSpPr>
            <a:spLocks noChangeArrowheads="1"/>
          </p:cNvSpPr>
          <p:nvPr/>
        </p:nvSpPr>
        <p:spPr bwMode="auto">
          <a:xfrm>
            <a:off x="141242" y="248731"/>
            <a:ext cx="8823246" cy="418838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</a:rPr>
              <a:t>       ใช้</a:t>
            </a: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ข้อความต่อไปนี้ตอบคำถามข้อ ๘</a:t>
            </a:r>
            <a:r>
              <a:rPr lang="en-US" sz="4000" b="1" dirty="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Angsana New" pitchFamily="18" charset="-34"/>
              </a:rPr>
              <a:t>– </a:t>
            </a:r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</a:rPr>
              <a:t>๑๒</a:t>
            </a:r>
            <a:r>
              <a:rPr lang="en-US" sz="4000" b="1" dirty="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  <a:endParaRPr lang="en-US" sz="4000" b="1" dirty="0">
              <a:solidFill>
                <a:srgbClr val="0000FF"/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rgbClr val="0000FF"/>
                </a:solidFill>
                <a:latin typeface="Angsana New" pitchFamily="18" charset="-34"/>
              </a:rPr>
              <a:t>	</a:t>
            </a:r>
            <a:r>
              <a:rPr lang="th-TH" sz="40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1.  สายธารดั่งนาฬิกาแก้ว     แว่วแว่วจ๊อกจ๊อกเซาะซอกหิน</a:t>
            </a:r>
            <a:endParaRPr lang="en-US" sz="4000" b="1" dirty="0">
              <a:solidFill>
                <a:srgbClr val="000000">
                  <a:lumMod val="95000"/>
                  <a:lumOff val="5000"/>
                </a:srgb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2.  อยากจะบอกว่ารักสักเท่าฟ้า    หมดภาษาพิสูจน์พูดรักได้</a:t>
            </a:r>
            <a:endParaRPr lang="en-US" sz="4000" b="1" dirty="0">
              <a:solidFill>
                <a:srgbClr val="000000">
                  <a:lumMod val="95000"/>
                  <a:lumOff val="5000"/>
                </a:srgb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3.  ชีวิตเป็นกีฬา    เกิดมาเพื่อแข่งขัน</a:t>
            </a:r>
            <a:endParaRPr lang="en-US" sz="4000" b="1" dirty="0">
              <a:solidFill>
                <a:srgbClr val="000000">
                  <a:lumMod val="95000"/>
                  <a:lumOff val="5000"/>
                </a:srgb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4.  บ้างจะไปสู่ก้อนเมฆ    บ้างอยู่</a:t>
            </a:r>
            <a:r>
              <a:rPr lang="th-TH" sz="4000" b="1" i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สู้ตะวัน</a:t>
            </a:r>
            <a:endParaRPr lang="en-US" sz="4000" b="1" dirty="0">
              <a:solidFill>
                <a:srgbClr val="000000">
                  <a:lumMod val="95000"/>
                  <a:lumOff val="5000"/>
                </a:srgb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5.  หางนกยูงระย้าเรี่ยคลอเคลียน้ำ</a:t>
            </a:r>
            <a:r>
              <a:rPr lang="th-TH" sz="4000" b="1" i="1" dirty="0">
                <a:solidFill>
                  <a:srgbClr val="A50021"/>
                </a:solidFill>
                <a:latin typeface="Angsana New" pitchFamily="18" charset="-34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302974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0"/>
          <p:cNvSpPr>
            <a:spLocks noChangeArrowheads="1"/>
          </p:cNvSpPr>
          <p:nvPr/>
        </p:nvSpPr>
        <p:spPr bwMode="auto">
          <a:xfrm>
            <a:off x="251520" y="1153380"/>
            <a:ext cx="8712968" cy="418838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/>
          <a:p>
            <a:pPr marL="533400" indent="-533400">
              <a:tabLst>
                <a:tab pos="228600" algn="l"/>
              </a:tabLst>
            </a:pP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๓.  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เหตุใดมนุษย์จึงเกี่ยวข้องกับศิลปะ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	ก.  วิถีชีวิตของมนุษย์เกี่ยวข้องกับศิลปะ</a:t>
            </a:r>
            <a:r>
              <a:rPr lang="en-US" sz="4000" b="1" dirty="0">
                <a:solidFill>
                  <a:srgbClr val="080808"/>
                </a:solidFill>
                <a:latin typeface="Angsana New" pitchFamily="18" charset="-34"/>
              </a:rPr>
              <a:t>		</a:t>
            </a: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	ข.  จิตใจรื่นรมย์ได้เพราะศิลปะ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	ค.  มนุษย์ เป็นผู้สร้างสรรค์ศิลปะเพื่อจรรโลง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กาย</a:t>
            </a: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            และ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จิตใจ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	ง.  มนุษย์มีความต้องการทางจิตใจ</a:t>
            </a:r>
          </a:p>
        </p:txBody>
      </p:sp>
    </p:spTree>
    <p:extLst>
      <p:ext uri="{BB962C8B-B14F-4D97-AF65-F5344CB8AC3E}">
        <p14:creationId xmlns:p14="http://schemas.microsoft.com/office/powerpoint/2010/main" val="362037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251520" y="4947960"/>
            <a:ext cx="8576786" cy="1464231"/>
          </a:xfrm>
          <a:prstGeom prst="roundRect">
            <a:avLst/>
          </a:prstGeom>
          <a:solidFill>
            <a:srgbClr val="FF97E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spAutoFit/>
          </a:bodyPr>
          <a:lstStyle/>
          <a:p>
            <a:pPr marL="533400" indent="-533400">
              <a:tabLst>
                <a:tab pos="228600" algn="l"/>
              </a:tabLst>
            </a:pP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๙.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ข้อ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ใดใช้สัญลักษณ์</a:t>
            </a:r>
            <a:endParaRPr lang="en-US" sz="4000" b="1" dirty="0">
              <a:solidFill>
                <a:srgbClr val="000000"/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	ก.  ข้อ  1		ข.  ข้อ  2	ค.  ข้อ  3	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</a:rPr>
              <a:t>ง.  ข้อ  4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41242" y="248731"/>
            <a:ext cx="8823246" cy="418838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</a:rPr>
              <a:t>       ใช้</a:t>
            </a: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ข้อความต่อไปนี้ตอบคำถามข้อ ๘</a:t>
            </a:r>
            <a:r>
              <a:rPr lang="en-US" sz="4000" b="1" dirty="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Angsana New" pitchFamily="18" charset="-34"/>
              </a:rPr>
              <a:t>– </a:t>
            </a:r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</a:rPr>
              <a:t>๑๒</a:t>
            </a:r>
            <a:r>
              <a:rPr lang="en-US" sz="4000" b="1" dirty="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  <a:endParaRPr lang="en-US" sz="4000" b="1" dirty="0">
              <a:solidFill>
                <a:srgbClr val="0000FF"/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rgbClr val="0000FF"/>
                </a:solidFill>
                <a:latin typeface="Angsana New" pitchFamily="18" charset="-34"/>
              </a:rPr>
              <a:t>	</a:t>
            </a:r>
            <a:r>
              <a:rPr lang="th-TH" sz="40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1.  สายธารดั่งนาฬิกาแก้ว     แว่วแว่วจ๊อกจ๊อกเซาะซอกหิน</a:t>
            </a:r>
            <a:endParaRPr lang="en-US" sz="4000" b="1" dirty="0">
              <a:solidFill>
                <a:srgbClr val="000000">
                  <a:lumMod val="95000"/>
                  <a:lumOff val="5000"/>
                </a:srgb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2.  อยากจะบอกว่ารักสักเท่าฟ้า    หมดภาษาพิสูจน์พูดรักได้</a:t>
            </a:r>
            <a:endParaRPr lang="en-US" sz="4000" b="1" dirty="0">
              <a:solidFill>
                <a:srgbClr val="000000">
                  <a:lumMod val="95000"/>
                  <a:lumOff val="5000"/>
                </a:srgb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3.  ชีวิตเป็นกีฬา    เกิดมาเพื่อแข่งขัน</a:t>
            </a:r>
            <a:endParaRPr lang="en-US" sz="4000" b="1" dirty="0">
              <a:solidFill>
                <a:srgbClr val="000000">
                  <a:lumMod val="95000"/>
                  <a:lumOff val="5000"/>
                </a:srgb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4.  บ้างจะไปสู่ก้อนเมฆ    บ้างอยู่</a:t>
            </a:r>
            <a:r>
              <a:rPr lang="th-TH" sz="4000" b="1" i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สู้ตะวัน</a:t>
            </a:r>
            <a:endParaRPr lang="en-US" sz="4000" b="1" dirty="0">
              <a:solidFill>
                <a:srgbClr val="000000">
                  <a:lumMod val="95000"/>
                  <a:lumOff val="5000"/>
                </a:srgb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5.  หางนกยูงระย้าเรี่ยคลอเคลียน้ำ</a:t>
            </a:r>
            <a:r>
              <a:rPr lang="th-TH" sz="4000" b="1" i="1" dirty="0">
                <a:solidFill>
                  <a:srgbClr val="A50021"/>
                </a:solidFill>
                <a:latin typeface="Angsana New" pitchFamily="18" charset="-34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81995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315694" y="4956578"/>
            <a:ext cx="8576786" cy="1464231"/>
          </a:xfrm>
          <a:prstGeom prst="roundRect">
            <a:avLst/>
          </a:prstGeom>
          <a:solidFill>
            <a:srgbClr val="FF97E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spAutoFit/>
          </a:bodyPr>
          <a:lstStyle/>
          <a:p>
            <a:pPr marL="533400" indent="-533400">
              <a:tabLst>
                <a:tab pos="228600" algn="l"/>
              </a:tabLst>
            </a:pP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๑๐.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ข้อใด</a:t>
            </a:r>
            <a:r>
              <a:rPr lang="th-TH" sz="4000" b="1" dirty="0" err="1">
                <a:solidFill>
                  <a:srgbClr val="000000"/>
                </a:solidFill>
                <a:latin typeface="Angsana New" pitchFamily="18" charset="-34"/>
              </a:rPr>
              <a:t>ใช้สัท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พจน์</a:t>
            </a:r>
            <a:endParaRPr lang="en-US" sz="4000" b="1" dirty="0">
              <a:solidFill>
                <a:srgbClr val="000000"/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	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</a:rPr>
              <a:t>ก.  ข้อ  1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	ข.  ข้อ  2	ค.  ข้อ  3	ง.  ข้อ  4	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41242" y="248731"/>
            <a:ext cx="8823246" cy="418838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</a:rPr>
              <a:t>       ใช้</a:t>
            </a: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ข้อความต่อไปนี้ตอบคำถามข้อ ๘</a:t>
            </a:r>
            <a:r>
              <a:rPr lang="en-US" sz="4000" b="1" dirty="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Angsana New" pitchFamily="18" charset="-34"/>
              </a:rPr>
              <a:t>– </a:t>
            </a:r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</a:rPr>
              <a:t>๑๒</a:t>
            </a:r>
            <a:r>
              <a:rPr lang="en-US" sz="4000" b="1" dirty="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  <a:endParaRPr lang="en-US" sz="4000" b="1" dirty="0">
              <a:solidFill>
                <a:srgbClr val="0000FF"/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rgbClr val="0000FF"/>
                </a:solidFill>
                <a:latin typeface="Angsana New" pitchFamily="18" charset="-34"/>
              </a:rPr>
              <a:t>	</a:t>
            </a:r>
            <a:r>
              <a:rPr lang="th-TH" sz="40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1.  สายธารดั่งนาฬิกาแก้ว     แว่วแว่วจ๊อกจ๊อกเซาะซอกหิน</a:t>
            </a:r>
            <a:endParaRPr lang="en-US" sz="4000" b="1" dirty="0">
              <a:solidFill>
                <a:srgbClr val="000000">
                  <a:lumMod val="95000"/>
                  <a:lumOff val="5000"/>
                </a:srgb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2.  อยากจะบอกว่ารักสักเท่าฟ้า    หมดภาษาพิสูจน์พูดรักได้</a:t>
            </a:r>
            <a:endParaRPr lang="en-US" sz="4000" b="1" dirty="0">
              <a:solidFill>
                <a:srgbClr val="000000">
                  <a:lumMod val="95000"/>
                  <a:lumOff val="5000"/>
                </a:srgb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3.  ชีวิตเป็นกีฬา    เกิดมาเพื่อแข่งขัน</a:t>
            </a:r>
            <a:endParaRPr lang="en-US" sz="4000" b="1" dirty="0">
              <a:solidFill>
                <a:srgbClr val="000000">
                  <a:lumMod val="95000"/>
                  <a:lumOff val="5000"/>
                </a:srgb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4.  บ้างจะไปสู่ก้อนเมฆ    บ้างอยู่</a:t>
            </a:r>
            <a:r>
              <a:rPr lang="th-TH" sz="4000" b="1" i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สู้ตะวัน</a:t>
            </a:r>
            <a:endParaRPr lang="en-US" sz="4000" b="1" dirty="0">
              <a:solidFill>
                <a:srgbClr val="000000">
                  <a:lumMod val="95000"/>
                  <a:lumOff val="5000"/>
                </a:srgb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5.  หางนกยูงระย้าเรี่ยคลอเคลียน้ำ</a:t>
            </a:r>
            <a:r>
              <a:rPr lang="th-TH" sz="4000" b="1" i="1" dirty="0">
                <a:solidFill>
                  <a:srgbClr val="A50021"/>
                </a:solidFill>
                <a:latin typeface="Angsana New" pitchFamily="18" charset="-34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197383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251520" y="4992410"/>
            <a:ext cx="8576786" cy="1464231"/>
          </a:xfrm>
          <a:prstGeom prst="roundRect">
            <a:avLst/>
          </a:prstGeom>
          <a:solidFill>
            <a:srgbClr val="FF97E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spAutoFit/>
          </a:bodyPr>
          <a:lstStyle/>
          <a:p>
            <a:pPr marL="533400" indent="-533400">
              <a:tabLst>
                <a:tab pos="228600" algn="l"/>
              </a:tabLst>
            </a:pP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๑๑.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ข้อใด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ใช้อุปลักษณ์</a:t>
            </a:r>
            <a:endParaRPr lang="en-US" sz="4000" b="1" dirty="0">
              <a:solidFill>
                <a:srgbClr val="000000"/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	ก.  ข้อ  2		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</a:rPr>
              <a:t>ข.  ข้อ  3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ค.  ข้อ  4	ง.  ข้อ  5	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41242" y="320739"/>
            <a:ext cx="8823246" cy="418838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</a:rPr>
              <a:t>       ใช้</a:t>
            </a: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ข้อความต่อไปนี้ตอบคำถามข้อ ๘</a:t>
            </a:r>
            <a:r>
              <a:rPr lang="en-US" sz="4000" b="1" dirty="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Angsana New" pitchFamily="18" charset="-34"/>
              </a:rPr>
              <a:t>– </a:t>
            </a:r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</a:rPr>
              <a:t>๑๒</a:t>
            </a:r>
            <a:r>
              <a:rPr lang="en-US" sz="4000" b="1" dirty="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  <a:endParaRPr lang="en-US" sz="4000" b="1" dirty="0">
              <a:solidFill>
                <a:srgbClr val="0000FF"/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rgbClr val="0000FF"/>
                </a:solidFill>
                <a:latin typeface="Angsana New" pitchFamily="18" charset="-34"/>
              </a:rPr>
              <a:t>	</a:t>
            </a:r>
            <a:r>
              <a:rPr lang="th-TH" sz="40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1.  สายธารดั่งนาฬิกาแก้ว     แว่วแว่วจ๊อกจ๊อกเซาะซอกหิน</a:t>
            </a:r>
            <a:endParaRPr lang="en-US" sz="4000" b="1" dirty="0">
              <a:solidFill>
                <a:srgbClr val="000000">
                  <a:lumMod val="95000"/>
                  <a:lumOff val="5000"/>
                </a:srgb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2.  อยากจะบอกว่ารักสักเท่าฟ้า    หมดภาษาพิสูจน์พูดรักได้</a:t>
            </a:r>
            <a:endParaRPr lang="en-US" sz="4000" b="1" dirty="0">
              <a:solidFill>
                <a:srgbClr val="000000">
                  <a:lumMod val="95000"/>
                  <a:lumOff val="5000"/>
                </a:srgb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3.  ชีวิตเป็นกีฬา    เกิดมาเพื่อแข่งขัน</a:t>
            </a:r>
            <a:endParaRPr lang="en-US" sz="4000" b="1" dirty="0">
              <a:solidFill>
                <a:srgbClr val="000000">
                  <a:lumMod val="95000"/>
                  <a:lumOff val="5000"/>
                </a:srgb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4.  บ้างจะไปสู่ก้อนเมฆ    บ้างอยู่</a:t>
            </a:r>
            <a:r>
              <a:rPr lang="th-TH" sz="4000" b="1" i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สู้ตะวัน</a:t>
            </a:r>
            <a:endParaRPr lang="en-US" sz="4000" b="1" dirty="0">
              <a:solidFill>
                <a:srgbClr val="000000">
                  <a:lumMod val="95000"/>
                  <a:lumOff val="5000"/>
                </a:srgb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5.  หางนกยูงระย้าเรี่ยคลอเคลียน้ำ</a:t>
            </a:r>
            <a:r>
              <a:rPr lang="th-TH" sz="4000" b="1" i="1" dirty="0">
                <a:solidFill>
                  <a:srgbClr val="A50021"/>
                </a:solidFill>
                <a:latin typeface="Angsana New" pitchFamily="18" charset="-34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34907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28290" y="248731"/>
            <a:ext cx="8823246" cy="418838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</a:rPr>
              <a:t>       ใช้</a:t>
            </a:r>
            <a:r>
              <a:rPr lang="th-TH" sz="4000" b="1" dirty="0">
                <a:solidFill>
                  <a:srgbClr val="0000FF"/>
                </a:solidFill>
                <a:latin typeface="Angsana New" pitchFamily="18" charset="-34"/>
              </a:rPr>
              <a:t>ข้อความต่อไปนี้ตอบคำถามข้อ ๘</a:t>
            </a:r>
            <a:r>
              <a:rPr lang="en-US" sz="4000" b="1" dirty="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Angsana New" pitchFamily="18" charset="-34"/>
              </a:rPr>
              <a:t>– </a:t>
            </a:r>
            <a:r>
              <a:rPr lang="th-TH" sz="4000" b="1" dirty="0" smtClean="0">
                <a:solidFill>
                  <a:srgbClr val="0000FF"/>
                </a:solidFill>
                <a:latin typeface="Angsana New" pitchFamily="18" charset="-34"/>
              </a:rPr>
              <a:t>๑๒</a:t>
            </a:r>
            <a:r>
              <a:rPr lang="en-US" sz="4000" b="1" dirty="0" smtClean="0">
                <a:solidFill>
                  <a:srgbClr val="0000FF"/>
                </a:solidFill>
                <a:latin typeface="Angsana New" pitchFamily="18" charset="-34"/>
              </a:rPr>
              <a:t> </a:t>
            </a:r>
            <a:endParaRPr lang="en-US" sz="4000" b="1" dirty="0">
              <a:solidFill>
                <a:srgbClr val="0000FF"/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rgbClr val="0000FF"/>
                </a:solidFill>
                <a:latin typeface="Angsana New" pitchFamily="18" charset="-34"/>
              </a:rPr>
              <a:t>	</a:t>
            </a:r>
            <a:r>
              <a:rPr lang="th-TH" sz="40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1.  สายธารดั่งนาฬิกาแก้ว     แว่วแว่วจ๊อกจ๊อกเซาะซอกหิน</a:t>
            </a:r>
            <a:endParaRPr lang="en-US" sz="4000" b="1" dirty="0">
              <a:solidFill>
                <a:srgbClr val="000000">
                  <a:lumMod val="95000"/>
                  <a:lumOff val="5000"/>
                </a:srgb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2.  อยากจะบอกว่ารักสักเท่าฟ้า    หมดภาษาพิสูจน์พูดรักได้</a:t>
            </a:r>
            <a:endParaRPr lang="en-US" sz="4000" b="1" dirty="0">
              <a:solidFill>
                <a:srgbClr val="000000">
                  <a:lumMod val="95000"/>
                  <a:lumOff val="5000"/>
                </a:srgb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3.  ชีวิตเป็นกีฬา    เกิดมาเพื่อแข่งขัน</a:t>
            </a:r>
            <a:endParaRPr lang="en-US" sz="4000" b="1" dirty="0">
              <a:solidFill>
                <a:srgbClr val="000000">
                  <a:lumMod val="95000"/>
                  <a:lumOff val="5000"/>
                </a:srgb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4.  บ้างจะไปสู่ก้อนเมฆ    บ้างอยู่</a:t>
            </a:r>
            <a:r>
              <a:rPr lang="th-TH" sz="4000" b="1" i="1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สู้ตะวัน</a:t>
            </a:r>
            <a:endParaRPr lang="en-US" sz="4000" b="1" dirty="0">
              <a:solidFill>
                <a:srgbClr val="000000">
                  <a:lumMod val="95000"/>
                  <a:lumOff val="5000"/>
                </a:srgbClr>
              </a:solidFill>
              <a:latin typeface="Angsana New" pitchFamily="18" charset="-34"/>
            </a:endParaRPr>
          </a:p>
          <a:p>
            <a:pPr>
              <a:tabLst>
                <a:tab pos="228600" algn="l"/>
              </a:tabLst>
            </a:pPr>
            <a:r>
              <a:rPr lang="th-TH" sz="4000" b="1" i="1" dirty="0">
                <a:solidFill>
                  <a:srgbClr val="000000">
                    <a:lumMod val="95000"/>
                    <a:lumOff val="5000"/>
                  </a:srgbClr>
                </a:solidFill>
                <a:latin typeface="Angsana New" pitchFamily="18" charset="-34"/>
              </a:rPr>
              <a:t>	5.  หางนกยูงระย้าเรี่ยคลอเคลียน้ำ</a:t>
            </a:r>
            <a:r>
              <a:rPr lang="th-TH" sz="4000" b="1" i="1" dirty="0">
                <a:solidFill>
                  <a:srgbClr val="A50021"/>
                </a:solidFill>
                <a:latin typeface="Angsana New" pitchFamily="18" charset="-34"/>
              </a:rPr>
              <a:t>				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251520" y="4992410"/>
            <a:ext cx="8576786" cy="1464231"/>
          </a:xfrm>
          <a:prstGeom prst="roundRect">
            <a:avLst/>
          </a:prstGeom>
          <a:solidFill>
            <a:srgbClr val="FF97E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spAutoFit/>
          </a:bodyPr>
          <a:lstStyle/>
          <a:p>
            <a:pPr marL="533400" indent="-533400">
              <a:tabLst>
                <a:tab pos="228600" algn="l"/>
              </a:tabLst>
            </a:pP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๑๒.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 ข้อ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ใดใช้บุคคลวัต</a:t>
            </a:r>
            <a:endParaRPr lang="en-US" sz="4000" b="1" dirty="0">
              <a:solidFill>
                <a:srgbClr val="000000"/>
              </a:solidFill>
              <a:latin typeface="Angsana New" pitchFamily="18" charset="-34"/>
            </a:endParaRPr>
          </a:p>
          <a:p>
            <a:pPr marL="533400" indent="-533400">
              <a:tabLst>
                <a:tab pos="2286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	ก.  ข้อ  2		ข.  ข้อ  3	ค.  ข้อ  4	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</a:rPr>
              <a:t>ง.  ข้อ  5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3789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1"/>
          <p:cNvSpPr>
            <a:spLocks noChangeArrowheads="1"/>
          </p:cNvSpPr>
          <p:nvPr/>
        </p:nvSpPr>
        <p:spPr bwMode="auto">
          <a:xfrm>
            <a:off x="229546" y="818630"/>
            <a:ext cx="8640960" cy="4869418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/>
          <a:p>
            <a:pPr indent="2286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๑๓.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</a:t>
            </a:r>
            <a:r>
              <a:rPr lang="en-US" sz="4000" b="1" i="1" dirty="0">
                <a:solidFill>
                  <a:srgbClr val="4B05F9"/>
                </a:solidFill>
                <a:latin typeface="Angsana New" pitchFamily="18" charset="-34"/>
              </a:rPr>
              <a:t>“</a:t>
            </a:r>
            <a:r>
              <a:rPr lang="th-TH" sz="4000" b="1" i="1" dirty="0">
                <a:solidFill>
                  <a:srgbClr val="4B05F9"/>
                </a:solidFill>
                <a:latin typeface="Angsana New" pitchFamily="18" charset="-34"/>
              </a:rPr>
              <a:t>เอียงอกเทออกอ้าง		อวดองค์ อรเอย</a:t>
            </a:r>
            <a:endParaRPr lang="en-US" sz="4000" b="1" dirty="0">
              <a:solidFill>
                <a:srgbClr val="4B05F9"/>
              </a:solidFill>
              <a:latin typeface="Angsana New" pitchFamily="18" charset="-34"/>
            </a:endParaRPr>
          </a:p>
          <a:p>
            <a:pPr indent="228600">
              <a:tabLst>
                <a:tab pos="228600" algn="l"/>
              </a:tabLst>
            </a:pPr>
            <a:r>
              <a:rPr lang="th-TH" sz="4000" b="1" i="1" dirty="0">
                <a:solidFill>
                  <a:srgbClr val="4B05F9"/>
                </a:solidFill>
                <a:latin typeface="Angsana New" pitchFamily="18" charset="-34"/>
              </a:rPr>
              <a:t>	เมรุชุบสมุทรดินลง			เลขแต้ม</a:t>
            </a:r>
            <a:endParaRPr lang="en-US" sz="4000" b="1" dirty="0">
              <a:solidFill>
                <a:srgbClr val="4B05F9"/>
              </a:solidFill>
              <a:latin typeface="Angsana New" pitchFamily="18" charset="-34"/>
            </a:endParaRPr>
          </a:p>
          <a:p>
            <a:pPr indent="228600">
              <a:tabLst>
                <a:tab pos="228600" algn="l"/>
              </a:tabLst>
            </a:pPr>
            <a:r>
              <a:rPr lang="th-TH" sz="4000" b="1" i="1" dirty="0">
                <a:solidFill>
                  <a:srgbClr val="4B05F9"/>
                </a:solidFill>
                <a:latin typeface="Angsana New" pitchFamily="18" charset="-34"/>
              </a:rPr>
              <a:t>	อากาศจักจานผจง			จารึก พอฤา</a:t>
            </a:r>
            <a:endParaRPr lang="en-US" sz="4000" b="1" dirty="0">
              <a:solidFill>
                <a:srgbClr val="4B05F9"/>
              </a:solidFill>
              <a:latin typeface="Angsana New" pitchFamily="18" charset="-34"/>
            </a:endParaRPr>
          </a:p>
          <a:p>
            <a:pPr indent="228600">
              <a:tabLst>
                <a:tab pos="228600" algn="l"/>
              </a:tabLst>
            </a:pPr>
            <a:r>
              <a:rPr lang="th-TH" sz="4000" b="1" i="1" dirty="0">
                <a:solidFill>
                  <a:srgbClr val="4B05F9"/>
                </a:solidFill>
                <a:latin typeface="Angsana New" pitchFamily="18" charset="-34"/>
              </a:rPr>
              <a:t>	โฉมแม่หยาดฟ้าแย้ม			อยู่</a:t>
            </a:r>
            <a:r>
              <a:rPr lang="th-TH" sz="4000" b="1" i="1" dirty="0" err="1" smtClean="0">
                <a:solidFill>
                  <a:srgbClr val="4B05F9"/>
                </a:solidFill>
                <a:latin typeface="Angsana New" pitchFamily="18" charset="-34"/>
              </a:rPr>
              <a:t>ร้อนฤๅ</a:t>
            </a:r>
            <a:r>
              <a:rPr lang="th-TH" sz="4000" b="1" i="1" dirty="0" smtClean="0">
                <a:solidFill>
                  <a:srgbClr val="4B05F9"/>
                </a:solidFill>
                <a:latin typeface="Angsana New" pitchFamily="18" charset="-34"/>
              </a:rPr>
              <a:t>เห็น</a:t>
            </a:r>
            <a:r>
              <a:rPr lang="en-US" sz="4000" b="1" i="1" dirty="0">
                <a:solidFill>
                  <a:srgbClr val="4B05F9"/>
                </a:solidFill>
                <a:latin typeface="Angsana New" pitchFamily="18" charset="-34"/>
              </a:rPr>
              <a:t>”</a:t>
            </a:r>
            <a:endParaRPr lang="en-US" sz="4000" b="1" dirty="0">
              <a:solidFill>
                <a:srgbClr val="4B05F9"/>
              </a:solidFill>
              <a:latin typeface="Angsana New" pitchFamily="18" charset="-34"/>
            </a:endParaRPr>
          </a:p>
          <a:p>
            <a:pPr indent="2286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ลักษณะใด</a:t>
            </a:r>
            <a:r>
              <a:rPr lang="th-TH" sz="4000" b="1" i="1" u="sng" dirty="0">
                <a:solidFill>
                  <a:srgbClr val="FF0000"/>
                </a:solidFill>
                <a:latin typeface="Angsana New" pitchFamily="18" charset="-34"/>
              </a:rPr>
              <a:t>ไม่ปรากฏ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ในโคลงบทนี้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indent="2286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ก.  สัมผัสอักษร			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</a:rPr>
              <a:t>ข.  มีอุปมา</a:t>
            </a: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</a:rPr>
              <a:t>โวหาร</a:t>
            </a:r>
            <a:endParaRPr lang="en-US" sz="4000" b="1" dirty="0">
              <a:solidFill>
                <a:srgbClr val="FF0000"/>
              </a:solidFill>
              <a:latin typeface="Angsana New" pitchFamily="18" charset="-34"/>
            </a:endParaRPr>
          </a:p>
          <a:p>
            <a:pPr indent="2286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ค.  กล่าวเกินจริง			ง.  มีการใช้คำถาม</a:t>
            </a:r>
          </a:p>
        </p:txBody>
      </p:sp>
    </p:spTree>
    <p:extLst>
      <p:ext uri="{BB962C8B-B14F-4D97-AF65-F5344CB8AC3E}">
        <p14:creationId xmlns:p14="http://schemas.microsoft.com/office/powerpoint/2010/main" val="109646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323528" y="261416"/>
            <a:ext cx="8496944" cy="6407944"/>
          </a:xfrm>
          <a:prstGeom prst="roundRect">
            <a:avLst>
              <a:gd name="adj" fmla="val 12295"/>
            </a:avLst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/>
          <a:p>
            <a:pPr lvl="3">
              <a:lnSpc>
                <a:spcPct val="120000"/>
              </a:lnSpc>
              <a:tabLst>
                <a:tab pos="228600" algn="l"/>
              </a:tabLst>
            </a:pPr>
            <a:r>
              <a:rPr lang="th-TH" sz="4000" b="1" dirty="0" smtClean="0">
                <a:solidFill>
                  <a:srgbClr val="4B05F9"/>
                </a:solidFill>
              </a:rPr>
              <a:t>๑๔. 	ตราบ</a:t>
            </a:r>
            <a:r>
              <a:rPr lang="th-TH" sz="4000" b="1" dirty="0">
                <a:solidFill>
                  <a:srgbClr val="4B05F9"/>
                </a:solidFill>
              </a:rPr>
              <a:t>ขุนคิริขัน </a:t>
            </a:r>
            <a:r>
              <a:rPr lang="th-TH" sz="4000" b="1" dirty="0" smtClean="0">
                <a:solidFill>
                  <a:srgbClr val="4B05F9"/>
                </a:solidFill>
              </a:rPr>
              <a:t>	ขาด</a:t>
            </a:r>
            <a:r>
              <a:rPr lang="th-TH" sz="4000" b="1" dirty="0">
                <a:solidFill>
                  <a:srgbClr val="4B05F9"/>
                </a:solidFill>
              </a:rPr>
              <a:t>สลาย ลงแม่ </a:t>
            </a:r>
            <a:br>
              <a:rPr lang="th-TH" sz="4000" b="1" dirty="0">
                <a:solidFill>
                  <a:srgbClr val="4B05F9"/>
                </a:solidFill>
              </a:rPr>
            </a:br>
            <a:r>
              <a:rPr lang="th-TH" sz="4000" b="1" dirty="0">
                <a:solidFill>
                  <a:srgbClr val="4B05F9"/>
                </a:solidFill>
              </a:rPr>
              <a:t>รักบ่หายตราบหาย </a:t>
            </a:r>
            <a:r>
              <a:rPr lang="th-TH" sz="4000" b="1" dirty="0" smtClean="0">
                <a:solidFill>
                  <a:srgbClr val="4B05F9"/>
                </a:solidFill>
              </a:rPr>
              <a:t>		หก</a:t>
            </a:r>
            <a:r>
              <a:rPr lang="th-TH" sz="4000" b="1" dirty="0">
                <a:solidFill>
                  <a:srgbClr val="4B05F9"/>
                </a:solidFill>
              </a:rPr>
              <a:t>ฟ้า </a:t>
            </a:r>
            <a:br>
              <a:rPr lang="th-TH" sz="4000" b="1" dirty="0">
                <a:solidFill>
                  <a:srgbClr val="4B05F9"/>
                </a:solidFill>
              </a:rPr>
            </a:br>
            <a:r>
              <a:rPr lang="th-TH" sz="4000" b="1" dirty="0">
                <a:solidFill>
                  <a:srgbClr val="4B05F9"/>
                </a:solidFill>
              </a:rPr>
              <a:t>สุ</a:t>
            </a:r>
            <a:r>
              <a:rPr lang="th-TH" sz="4000" b="1" dirty="0" err="1">
                <a:solidFill>
                  <a:srgbClr val="4B05F9"/>
                </a:solidFill>
              </a:rPr>
              <a:t>ริยจันทร</a:t>
            </a:r>
            <a:r>
              <a:rPr lang="th-TH" sz="4000" b="1" dirty="0">
                <a:solidFill>
                  <a:srgbClr val="4B05F9"/>
                </a:solidFill>
              </a:rPr>
              <a:t>ขจาย </a:t>
            </a:r>
            <a:r>
              <a:rPr lang="th-TH" sz="4000" b="1" dirty="0" smtClean="0">
                <a:solidFill>
                  <a:srgbClr val="4B05F9"/>
                </a:solidFill>
              </a:rPr>
              <a:t>			จาก</a:t>
            </a:r>
            <a:r>
              <a:rPr lang="th-TH" sz="4000" b="1" dirty="0">
                <a:solidFill>
                  <a:srgbClr val="4B05F9"/>
                </a:solidFill>
              </a:rPr>
              <a:t>โลก ไปฤา </a:t>
            </a:r>
            <a:br>
              <a:rPr lang="th-TH" sz="4000" b="1" dirty="0">
                <a:solidFill>
                  <a:srgbClr val="4B05F9"/>
                </a:solidFill>
              </a:rPr>
            </a:br>
            <a:r>
              <a:rPr lang="th-TH" sz="4000" b="1" dirty="0">
                <a:solidFill>
                  <a:srgbClr val="4B05F9"/>
                </a:solidFill>
              </a:rPr>
              <a:t>ไฟแล่นล้างสี่หล้า </a:t>
            </a:r>
            <a:r>
              <a:rPr lang="th-TH" sz="4000" b="1" dirty="0" smtClean="0">
                <a:solidFill>
                  <a:srgbClr val="4B05F9"/>
                </a:solidFill>
              </a:rPr>
              <a:t>		ห่อน</a:t>
            </a:r>
            <a:r>
              <a:rPr lang="th-TH" sz="4000" b="1" dirty="0">
                <a:solidFill>
                  <a:srgbClr val="4B05F9"/>
                </a:solidFill>
              </a:rPr>
              <a:t>ล้างอาลัย </a:t>
            </a:r>
            <a:br>
              <a:rPr lang="th-TH" sz="4000" b="1" dirty="0">
                <a:solidFill>
                  <a:srgbClr val="4B05F9"/>
                </a:solidFill>
              </a:rPr>
            </a:br>
            <a:r>
              <a:rPr lang="th-TH" sz="4000" b="1" dirty="0" smtClean="0">
                <a:solidFill>
                  <a:srgbClr val="4B05F9"/>
                </a:solidFill>
              </a:rPr>
              <a:t>					(</a:t>
            </a:r>
            <a:r>
              <a:rPr lang="th-TH" sz="4000" b="1" dirty="0">
                <a:solidFill>
                  <a:srgbClr val="4B05F9"/>
                </a:solidFill>
              </a:rPr>
              <a:t>นิราศนรินทร์)  </a:t>
            </a:r>
            <a:endParaRPr lang="th-TH" sz="4000" b="1" dirty="0" smtClean="0">
              <a:solidFill>
                <a:srgbClr val="0000FF"/>
              </a:solidFill>
              <a:latin typeface="Angsana New" pitchFamily="18" charset="-34"/>
            </a:endParaRPr>
          </a:p>
          <a:p>
            <a:pPr lvl="2">
              <a:lnSpc>
                <a:spcPct val="120000"/>
              </a:lnSpc>
              <a:tabLst>
                <a:tab pos="228600" algn="l"/>
              </a:tabLst>
            </a:pP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คำ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ประพันธ์นี้ใช้ศิลปะการประพันธ์อย่างไร</a:t>
            </a:r>
            <a:r>
              <a:rPr lang="en-US" sz="4000" b="1" dirty="0">
                <a:solidFill>
                  <a:srgbClr val="080808"/>
                </a:solidFill>
                <a:latin typeface="Angsana New" pitchFamily="18" charset="-34"/>
              </a:rPr>
              <a:t>	</a:t>
            </a:r>
          </a:p>
          <a:p>
            <a:pPr indent="228600">
              <a:lnSpc>
                <a:spcPct val="12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ก. 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การ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เลียนเสียง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ธรรมชาติ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ข. ใช้การซ้ำ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คำ</a:t>
            </a:r>
          </a:p>
          <a:p>
            <a:pPr indent="228600">
              <a:lnSpc>
                <a:spcPct val="12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ค. ใช้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เสียงหนัก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เบา 		</a:t>
            </a: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</a:rPr>
              <a:t>ง. 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</a:rPr>
              <a:t>การกล่าวเกินจริง</a:t>
            </a:r>
          </a:p>
        </p:txBody>
      </p:sp>
    </p:spTree>
    <p:extLst>
      <p:ext uri="{BB962C8B-B14F-4D97-AF65-F5344CB8AC3E}">
        <p14:creationId xmlns:p14="http://schemas.microsoft.com/office/powerpoint/2010/main" val="73301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6"/>
          <p:cNvSpPr>
            <a:spLocks noChangeArrowheads="1"/>
          </p:cNvSpPr>
          <p:nvPr/>
        </p:nvSpPr>
        <p:spPr bwMode="auto">
          <a:xfrm>
            <a:off x="-36511" y="332656"/>
            <a:ext cx="9217023" cy="6299597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/>
          <a:p>
            <a:pPr indent="4572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๑๕.  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กาพย์ในข้อใด</a:t>
            </a:r>
            <a:r>
              <a:rPr lang="th-TH" sz="4000" b="1" i="1" u="sng" dirty="0">
                <a:solidFill>
                  <a:srgbClr val="FF0000"/>
                </a:solidFill>
                <a:latin typeface="Angsana New" pitchFamily="18" charset="-34"/>
              </a:rPr>
              <a:t>ดีเด่นในด้านการเล่นคำ</a:t>
            </a:r>
            <a:endParaRPr lang="en-US" sz="4000" b="1" i="1" u="sng" dirty="0">
              <a:solidFill>
                <a:srgbClr val="FF0000"/>
              </a:solidFill>
              <a:latin typeface="Angsana New" pitchFamily="18" charset="-34"/>
            </a:endParaRPr>
          </a:p>
          <a:p>
            <a:pPr indent="4572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     ก.   มัสมั่นแกงแก้วตา	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หอม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ยี่หร่ารสร้อนแรง</a:t>
            </a:r>
            <a:r>
              <a:rPr lang="en-US" sz="4000" b="1" dirty="0">
                <a:solidFill>
                  <a:srgbClr val="080808"/>
                </a:solidFill>
                <a:latin typeface="Angsana New" pitchFamily="18" charset="-34"/>
              </a:rPr>
              <a:t>	</a:t>
            </a:r>
          </a:p>
          <a:p>
            <a:pPr indent="4572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      ชายใดได้กลืนแกง	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แรง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อยากให้ใฝ่ฝันหา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indent="4572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     ข.  หมูแนมแหลมเลิศรส	พร้อมพริกสดใบทองหลาง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indent="4572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     พิศห่อเห็นรางชาง	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ห่าง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ห่อหวนป่วนใจโหย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indent="4572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      ค.  เหลือรู้หมูป่าต้ม		แกงคั่วส้มใส่ระกำ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indent="4572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     รอยแจ้งแห่งความขำ	ซ้ำทรวงเศร้าเจ้า</a:t>
            </a:r>
            <a:r>
              <a:rPr lang="th-TH" sz="4000" b="1" dirty="0" err="1">
                <a:solidFill>
                  <a:srgbClr val="080808"/>
                </a:solidFill>
                <a:latin typeface="Angsana New" pitchFamily="18" charset="-34"/>
              </a:rPr>
              <a:t>ตรากต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รอม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indent="457200"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      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</a:rPr>
              <a:t>ง.  </a:t>
            </a:r>
            <a:r>
              <a:rPr lang="th-TH" sz="4000" b="1" dirty="0">
                <a:solidFill>
                  <a:srgbClr val="4B05F9"/>
                </a:solidFill>
                <a:latin typeface="Angsana New" pitchFamily="18" charset="-34"/>
              </a:rPr>
              <a:t>ล่าเตียง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</a:rPr>
              <a:t>คิด</a:t>
            </a:r>
            <a:r>
              <a:rPr lang="th-TH" sz="4000" b="1" dirty="0">
                <a:solidFill>
                  <a:srgbClr val="4B05F9"/>
                </a:solidFill>
                <a:latin typeface="Angsana New" pitchFamily="18" charset="-34"/>
              </a:rPr>
              <a:t>เตียง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</a:rPr>
              <a:t>น้อง	นอน</a:t>
            </a:r>
            <a:r>
              <a:rPr lang="th-TH" sz="4000" b="1" dirty="0">
                <a:solidFill>
                  <a:srgbClr val="4B05F9"/>
                </a:solidFill>
                <a:latin typeface="Angsana New" pitchFamily="18" charset="-34"/>
              </a:rPr>
              <a:t>เตียง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</a:rPr>
              <a:t>ทองทำเมืองบน</a:t>
            </a:r>
            <a:endParaRPr lang="en-US" sz="4000" b="1" dirty="0">
              <a:solidFill>
                <a:srgbClr val="FF0000"/>
              </a:solidFill>
              <a:latin typeface="Angsana New" pitchFamily="18" charset="-34"/>
            </a:endParaRPr>
          </a:p>
          <a:p>
            <a:pPr indent="457200">
              <a:tabLst>
                <a:tab pos="228600" algn="l"/>
              </a:tabLst>
            </a:pP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</a:rPr>
              <a:t>	     ลดหลั่นชั้นชอบกล	</a:t>
            </a: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</a:rPr>
              <a:t>ยล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</a:rPr>
              <a:t>อยากนิทรคิดแนบนอน</a:t>
            </a:r>
          </a:p>
        </p:txBody>
      </p:sp>
    </p:spTree>
    <p:extLst>
      <p:ext uri="{BB962C8B-B14F-4D97-AF65-F5344CB8AC3E}">
        <p14:creationId xmlns:p14="http://schemas.microsoft.com/office/powerpoint/2010/main" val="269629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323528" y="764704"/>
            <a:ext cx="8457348" cy="5465321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/>
          <a:p>
            <a:pPr marL="742950" indent="-742950">
              <a:lnSpc>
                <a:spcPct val="110000"/>
              </a:lnSpc>
              <a:buFontTx/>
              <a:buAutoNum type="thaiNumPeriod" startAt="16"/>
              <a:tabLst>
                <a:tab pos="228600" algn="l"/>
              </a:tabLst>
            </a:pP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ข้อความใด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มีการเปรียบเทียบ</a:t>
            </a:r>
            <a:r>
              <a:rPr lang="th-TH" sz="4000" b="1" i="1" u="sng" dirty="0">
                <a:solidFill>
                  <a:srgbClr val="FF0000"/>
                </a:solidFill>
                <a:latin typeface="Angsana New" pitchFamily="18" charset="-34"/>
              </a:rPr>
              <a:t>แบบเกิน</a:t>
            </a:r>
            <a:r>
              <a:rPr lang="th-TH" sz="4000" b="1" i="1" u="sng" dirty="0" smtClean="0">
                <a:solidFill>
                  <a:srgbClr val="FF0000"/>
                </a:solidFill>
                <a:latin typeface="Angsana New" pitchFamily="18" charset="-34"/>
              </a:rPr>
              <a:t>จริง</a:t>
            </a: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</a:rPr>
              <a:t> </a:t>
            </a:r>
          </a:p>
          <a:p>
            <a:pPr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</a:rPr>
              <a:t>(อติพจน์)</a:t>
            </a:r>
            <a:r>
              <a:rPr lang="en-US" sz="4000" b="1" dirty="0">
                <a:solidFill>
                  <a:srgbClr val="000000"/>
                </a:solidFill>
                <a:latin typeface="Angsana New" pitchFamily="18" charset="-34"/>
              </a:rPr>
              <a:t>	</a:t>
            </a: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ก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. </a:t>
            </a:r>
            <a:r>
              <a:rPr lang="th-TH" sz="4000" b="1" dirty="0">
                <a:solidFill>
                  <a:srgbClr val="000000"/>
                </a:solidFill>
              </a:rPr>
              <a:t>ผมของเธอดำเหมือนความมืดแห่งราตรี</a:t>
            </a:r>
            <a:endParaRPr lang="en-US" sz="4000" b="1" dirty="0">
              <a:solidFill>
                <a:srgbClr val="000000"/>
              </a:solidFill>
              <a:latin typeface="Angsana New" pitchFamily="18" charset="-34"/>
            </a:endParaRP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 smtClean="0">
                <a:solidFill>
                  <a:srgbClr val="000000"/>
                </a:solidFill>
              </a:rPr>
              <a:t>	ข. ซุง</a:t>
            </a:r>
            <a:r>
              <a:rPr lang="th-TH" sz="4000" b="1" dirty="0">
                <a:solidFill>
                  <a:srgbClr val="000000"/>
                </a:solidFill>
              </a:rPr>
              <a:t>หลายท่อนนอนร้องไห้ที่ชายป่า</a:t>
            </a:r>
            <a:endParaRPr lang="th-TH" sz="4000" b="1" dirty="0">
              <a:solidFill>
                <a:srgbClr val="000000"/>
              </a:solidFill>
              <a:latin typeface="Angsana New" pitchFamily="18" charset="-34"/>
            </a:endParaRP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ค. </a:t>
            </a:r>
            <a:r>
              <a:rPr lang="th-TH" sz="4000" b="1" dirty="0" smtClean="0">
                <a:solidFill>
                  <a:srgbClr val="000000"/>
                </a:solidFill>
              </a:rPr>
              <a:t>ชาวนา</a:t>
            </a:r>
            <a:r>
              <a:rPr lang="th-TH" sz="4000" b="1" dirty="0">
                <a:solidFill>
                  <a:srgbClr val="000000"/>
                </a:solidFill>
              </a:rPr>
              <a:t>เป็นกระดูกสันหลังของชาติ</a:t>
            </a:r>
            <a:endParaRPr lang="en-US" sz="4000" b="1" dirty="0">
              <a:solidFill>
                <a:srgbClr val="000000"/>
              </a:solidFill>
              <a:latin typeface="Angsana New" pitchFamily="18" charset="-34"/>
            </a:endParaRP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</a:t>
            </a: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</a:rPr>
              <a:t>ง. </a:t>
            </a:r>
            <a:r>
              <a:rPr lang="th-TH" sz="4000" b="1" dirty="0">
                <a:solidFill>
                  <a:srgbClr val="FF0000"/>
                </a:solidFill>
              </a:rPr>
              <a:t>รอยยิ้มของชายหนุ่มคงทำให้</a:t>
            </a:r>
            <a:r>
              <a:rPr lang="th-TH" sz="4000" b="1" dirty="0">
                <a:solidFill>
                  <a:srgbClr val="4B05F9"/>
                </a:solidFill>
              </a:rPr>
              <a:t>เหล็กเย็นจนเป็นน้ำแข็งได้  </a:t>
            </a:r>
            <a:endParaRPr lang="th-TH" sz="4000" b="1" dirty="0">
              <a:solidFill>
                <a:srgbClr val="4B05F9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269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6"/>
          <p:cNvSpPr>
            <a:spLocks noChangeArrowheads="1"/>
          </p:cNvSpPr>
          <p:nvPr/>
        </p:nvSpPr>
        <p:spPr bwMode="auto">
          <a:xfrm>
            <a:off x="323528" y="1381338"/>
            <a:ext cx="8496944" cy="3847862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/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๑๗.  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ข้อใด</a:t>
            </a:r>
            <a:r>
              <a:rPr lang="th-TH" sz="4000" b="1" i="1" u="sng" dirty="0">
                <a:solidFill>
                  <a:srgbClr val="FF0000"/>
                </a:solidFill>
                <a:latin typeface="Angsana New" pitchFamily="18" charset="-34"/>
              </a:rPr>
              <a:t>ไม่มี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การใช้คำแสดงการเปรียบเทียบ</a:t>
            </a:r>
            <a:endParaRPr lang="en-US" sz="4000" b="1" dirty="0">
              <a:solidFill>
                <a:srgbClr val="000000"/>
              </a:solidFill>
              <a:latin typeface="Angsana New" pitchFamily="18" charset="-34"/>
            </a:endParaRP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ก.  </a:t>
            </a:r>
            <a:r>
              <a:rPr lang="th-TH" sz="4000" b="1" dirty="0" smtClean="0">
                <a:solidFill>
                  <a:srgbClr val="080808"/>
                </a:solidFill>
              </a:rPr>
              <a:t>เพลง</a:t>
            </a:r>
            <a:r>
              <a:rPr lang="th-TH" sz="4000" b="1" dirty="0">
                <a:solidFill>
                  <a:srgbClr val="080808"/>
                </a:solidFill>
              </a:rPr>
              <a:t>นี้ไพเราะ</a:t>
            </a:r>
            <a:r>
              <a:rPr lang="th-TH" sz="4000" b="1" dirty="0">
                <a:solidFill>
                  <a:srgbClr val="4B05F9"/>
                </a:solidFill>
              </a:rPr>
              <a:t>ราวกับ</a:t>
            </a:r>
            <a:r>
              <a:rPr lang="th-TH" sz="4000" b="1" dirty="0">
                <a:solidFill>
                  <a:srgbClr val="080808"/>
                </a:solidFill>
              </a:rPr>
              <a:t>เพลงจากสวรรค์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ข. ใครหุงปรุงไม่เป็น	</a:t>
            </a:r>
            <a:r>
              <a:rPr lang="th-TH" sz="4000" b="1" dirty="0">
                <a:solidFill>
                  <a:srgbClr val="4B05F9"/>
                </a:solidFill>
                <a:latin typeface="Angsana New" pitchFamily="18" charset="-34"/>
              </a:rPr>
              <a:t>เช่น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เชิงมิตรประดิษฐ์ทำ</a:t>
            </a:r>
            <a:endParaRPr lang="en-US" sz="4000" b="1" dirty="0">
              <a:solidFill>
                <a:srgbClr val="000000"/>
              </a:solidFill>
              <a:latin typeface="Angsana New" pitchFamily="18" charset="-34"/>
            </a:endParaRP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ค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. </a:t>
            </a:r>
            <a:r>
              <a:rPr lang="th-TH" sz="4000" b="1" dirty="0" smtClean="0">
                <a:solidFill>
                  <a:srgbClr val="080808"/>
                </a:solidFill>
              </a:rPr>
              <a:t>ผม</a:t>
            </a:r>
            <a:r>
              <a:rPr lang="th-TH" sz="4000" b="1" dirty="0">
                <a:solidFill>
                  <a:srgbClr val="080808"/>
                </a:solidFill>
              </a:rPr>
              <a:t>ของเธอดำ</a:t>
            </a:r>
            <a:r>
              <a:rPr lang="th-TH" sz="4000" b="1" dirty="0">
                <a:solidFill>
                  <a:srgbClr val="4B05F9"/>
                </a:solidFill>
              </a:rPr>
              <a:t>เหมือน</a:t>
            </a:r>
            <a:r>
              <a:rPr lang="th-TH" sz="4000" b="1" dirty="0">
                <a:solidFill>
                  <a:srgbClr val="080808"/>
                </a:solidFill>
              </a:rPr>
              <a:t>ความมืดแห่งราตรี  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</a:rPr>
              <a:t>ง. ใบโศกบอกโศกครวญ	ให้พี่เคร่าเจ้าดวงใจ</a:t>
            </a:r>
          </a:p>
        </p:txBody>
      </p:sp>
    </p:spTree>
    <p:extLst>
      <p:ext uri="{BB962C8B-B14F-4D97-AF65-F5344CB8AC3E}">
        <p14:creationId xmlns:p14="http://schemas.microsoft.com/office/powerpoint/2010/main" val="285726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611560" y="1288489"/>
            <a:ext cx="7560840" cy="3847862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/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๑๘.  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วรรคใดมีการ</a:t>
            </a:r>
            <a:r>
              <a:rPr lang="th-TH" sz="4000" b="1" i="1" u="sng" dirty="0">
                <a:solidFill>
                  <a:srgbClr val="FF0000"/>
                </a:solidFill>
                <a:latin typeface="Angsana New" pitchFamily="18" charset="-34"/>
              </a:rPr>
              <a:t>เล่นเสียงสัมผัสอักษร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เด่นชัด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  	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ก.  </a:t>
            </a:r>
            <a:r>
              <a:rPr lang="th-TH" sz="4000" b="1" dirty="0" smtClean="0">
                <a:solidFill>
                  <a:srgbClr val="000000"/>
                </a:solidFill>
              </a:rPr>
              <a:t>ท่าน</a:t>
            </a:r>
            <a:r>
              <a:rPr lang="th-TH" sz="4000" b="1" dirty="0">
                <a:solidFill>
                  <a:srgbClr val="000000"/>
                </a:solidFill>
              </a:rPr>
              <a:t>พ่อครูร้อยกรองถูกต้องเผง 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</a:t>
            </a: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</a:t>
            </a: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ข. </a:t>
            </a:r>
            <a:r>
              <a:rPr lang="th-TH" sz="4000" b="1" dirty="0" smtClean="0">
                <a:solidFill>
                  <a:srgbClr val="000000"/>
                </a:solidFill>
              </a:rPr>
              <a:t>ว่า</a:t>
            </a:r>
            <a:r>
              <a:rPr lang="th-TH" sz="4000" b="1" dirty="0">
                <a:solidFill>
                  <a:srgbClr val="000000"/>
                </a:solidFill>
              </a:rPr>
              <a:t>จากเรือนเหมือนนกมาจากรัง 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</a:t>
            </a:r>
            <a:endParaRPr lang="en-US" sz="4000" b="1" dirty="0">
              <a:solidFill>
                <a:srgbClr val="080808"/>
              </a:solidFill>
              <a:latin typeface="Angsana New" pitchFamily="18" charset="-34"/>
            </a:endParaRP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ค.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 </a:t>
            </a:r>
            <a:r>
              <a:rPr lang="th-TH" sz="4000" b="1" dirty="0">
                <a:solidFill>
                  <a:srgbClr val="000000"/>
                </a:solidFill>
              </a:rPr>
              <a:t>ถึงยามค่ำย่ำฆ้องจะร้องไห้ 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	</a:t>
            </a:r>
          </a:p>
          <a:p>
            <a:pPr indent="2286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</a:rPr>
              <a:t>ง. </a:t>
            </a: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</a:rPr>
              <a:t> </a:t>
            </a:r>
            <a:r>
              <a:rPr lang="th-TH" sz="4000" b="1" dirty="0" smtClean="0">
                <a:solidFill>
                  <a:srgbClr val="4B05F9"/>
                </a:solidFill>
              </a:rPr>
              <a:t>ระรวย</a:t>
            </a:r>
            <a:r>
              <a:rPr lang="th-TH" sz="4000" b="1" dirty="0">
                <a:solidFill>
                  <a:srgbClr val="4B05F9"/>
                </a:solidFill>
              </a:rPr>
              <a:t>รื่นรินริน</a:t>
            </a:r>
            <a:r>
              <a:rPr lang="th-TH" sz="4000" b="1" dirty="0">
                <a:solidFill>
                  <a:srgbClr val="FF0000"/>
                </a:solidFill>
              </a:rPr>
              <a:t>กลิ่นเกสร</a:t>
            </a:r>
            <a:endParaRPr lang="th-TH" sz="4000" b="1" dirty="0">
              <a:solidFill>
                <a:srgbClr val="FF0000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354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8" name="Rectangle 18"/>
          <p:cNvSpPr>
            <a:spLocks noChangeArrowheads="1"/>
          </p:cNvSpPr>
          <p:nvPr/>
        </p:nvSpPr>
        <p:spPr bwMode="auto">
          <a:xfrm>
            <a:off x="323850" y="1452905"/>
            <a:ext cx="8569325" cy="1328023"/>
          </a:xfrm>
          <a:prstGeom prst="roundRect">
            <a:avLst/>
          </a:prstGeom>
          <a:solidFill>
            <a:srgbClr val="FFFF99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r>
              <a:rPr lang="th-TH" sz="3600" b="1" dirty="0">
                <a:solidFill>
                  <a:srgbClr val="080808"/>
                </a:solidFill>
                <a:latin typeface="Angsana New" pitchFamily="18" charset="-34"/>
              </a:rPr>
              <a:t>   	การสร้างสรรค์ให้</a:t>
            </a:r>
            <a:r>
              <a:rPr lang="th-TH" sz="3600" b="1" i="1" dirty="0">
                <a:solidFill>
                  <a:srgbClr val="FF0000"/>
                </a:solidFill>
                <a:latin typeface="Angsana New" pitchFamily="18" charset="-34"/>
              </a:rPr>
              <a:t>วรรณคดีมีความไพเราะ  </a:t>
            </a:r>
            <a:r>
              <a:rPr lang="th-TH" sz="3600" b="1" dirty="0" smtClean="0">
                <a:solidFill>
                  <a:srgbClr val="080808"/>
                </a:solidFill>
                <a:latin typeface="Angsana New" pitchFamily="18" charset="-34"/>
              </a:rPr>
              <a:t>สละสลวย              มีความหมาย</a:t>
            </a:r>
            <a:r>
              <a:rPr lang="th-TH" sz="3600" b="1" dirty="0">
                <a:solidFill>
                  <a:srgbClr val="080808"/>
                </a:solidFill>
                <a:latin typeface="Angsana New" pitchFamily="18" charset="-34"/>
              </a:rPr>
              <a:t>ดีจับใจผู้อ่านเรียกว่า </a:t>
            </a:r>
            <a:r>
              <a:rPr lang="th-TH" sz="3600" b="1" i="1" dirty="0">
                <a:solidFill>
                  <a:srgbClr val="FF0000"/>
                </a:solidFill>
                <a:latin typeface="Angsana New" pitchFamily="18" charset="-34"/>
              </a:rPr>
              <a:t>วรรณศิลป์</a:t>
            </a:r>
            <a:r>
              <a:rPr lang="th-TH" sz="3600" b="1" dirty="0">
                <a:solidFill>
                  <a:srgbClr val="080808"/>
                </a:solidFill>
                <a:latin typeface="Angsana New" pitchFamily="18" charset="-34"/>
              </a:rPr>
              <a:t>  ซึ่งมี 3 ลักษณะดังนี้</a:t>
            </a:r>
            <a:r>
              <a:rPr lang="en-US" sz="3600" b="1" dirty="0">
                <a:solidFill>
                  <a:srgbClr val="080808"/>
                </a:solidFill>
                <a:latin typeface="Angsana New" pitchFamily="18" charset="-34"/>
              </a:rPr>
              <a:t> </a:t>
            </a:r>
          </a:p>
        </p:txBody>
      </p:sp>
      <p:sp>
        <p:nvSpPr>
          <p:cNvPr id="133139" name="Rectangle 19"/>
          <p:cNvSpPr>
            <a:spLocks noChangeArrowheads="1"/>
          </p:cNvSpPr>
          <p:nvPr/>
        </p:nvSpPr>
        <p:spPr bwMode="auto">
          <a:xfrm>
            <a:off x="347663" y="292100"/>
            <a:ext cx="6215387" cy="953453"/>
          </a:xfrm>
          <a:prstGeom prst="roundRect">
            <a:avLst/>
          </a:prstGeom>
          <a:solidFill>
            <a:srgbClr val="FF97E4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5000" b="1" dirty="0">
                <a:solidFill>
                  <a:schemeClr val="accent4"/>
                </a:solidFill>
                <a:latin typeface="Angsana New" pitchFamily="18" charset="-34"/>
              </a:rPr>
              <a:t>ศิลปะการประพันธ์ในวรรณคดีไทย</a:t>
            </a: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2555776" y="3180949"/>
            <a:ext cx="3858277" cy="853627"/>
          </a:xfrm>
          <a:prstGeom prst="roundRect">
            <a:avLst/>
          </a:prstGeom>
          <a:solidFill>
            <a:srgbClr val="C5FF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rgbClr val="4B05F9"/>
                </a:solidFill>
              </a:rPr>
              <a:t>๑. การเล่นเสียง</a:t>
            </a:r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2555776" y="4365104"/>
            <a:ext cx="3858277" cy="853627"/>
          </a:xfrm>
          <a:prstGeom prst="roundRect">
            <a:avLst/>
          </a:prstGeom>
          <a:solidFill>
            <a:srgbClr val="C5FF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rgbClr val="4B05F9"/>
                </a:solidFill>
                <a:hlinkClick r:id="rId2" action="ppaction://hlinksldjump"/>
              </a:rPr>
              <a:t>๒. การเล่นคำ</a:t>
            </a:r>
            <a:endParaRPr lang="th-TH" sz="4000" b="1" dirty="0">
              <a:solidFill>
                <a:srgbClr val="4B05F9"/>
              </a:solidFill>
            </a:endParaRPr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2585931" y="5599709"/>
            <a:ext cx="3858277" cy="853627"/>
          </a:xfrm>
          <a:prstGeom prst="roundRect">
            <a:avLst/>
          </a:prstGeom>
          <a:solidFill>
            <a:srgbClr val="C5FF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rgbClr val="4B05F9"/>
                </a:solidFill>
                <a:hlinkClick r:id="rId3" action="ppaction://hlinksldjump"/>
              </a:rPr>
              <a:t>๓. การใช้โวหารภาพพจน์</a:t>
            </a:r>
            <a:endParaRPr lang="th-TH" sz="4000" b="1" dirty="0">
              <a:solidFill>
                <a:srgbClr val="4B05F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9" grpId="0" animBg="1"/>
      <p:bldP spid="2" grpId="0" animBg="1"/>
      <p:bldP spid="9" grpId="0" animBg="1"/>
      <p:bldP spid="1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ChangeArrowheads="1"/>
          </p:cNvSpPr>
          <p:nvPr/>
        </p:nvSpPr>
        <p:spPr bwMode="auto">
          <a:xfrm>
            <a:off x="1043608" y="803543"/>
            <a:ext cx="7128792" cy="5073729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/>
          <a:p>
            <a:pPr indent="2032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๑๙.  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วรรคใดมีการใช้</a:t>
            </a:r>
            <a:r>
              <a:rPr lang="th-TH" sz="4000" b="1" i="1" u="sng" dirty="0">
                <a:solidFill>
                  <a:srgbClr val="FF0000"/>
                </a:solidFill>
                <a:latin typeface="Angsana New" pitchFamily="18" charset="-34"/>
              </a:rPr>
              <a:t>สัญลักษณ์</a:t>
            </a:r>
            <a:endParaRPr lang="en-US" sz="4000" b="1" i="1" u="sng" dirty="0">
              <a:solidFill>
                <a:srgbClr val="FF0000"/>
              </a:solidFill>
              <a:latin typeface="Angsana New" pitchFamily="18" charset="-34"/>
            </a:endParaRPr>
          </a:p>
          <a:p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ก.  </a:t>
            </a:r>
            <a:r>
              <a:rPr lang="th-TH" sz="4000" b="1" dirty="0" smtClean="0">
                <a:solidFill>
                  <a:srgbClr val="000000"/>
                </a:solidFill>
              </a:rPr>
              <a:t>แม้</a:t>
            </a:r>
            <a:r>
              <a:rPr lang="th-TH" sz="4000" b="1" dirty="0">
                <a:solidFill>
                  <a:srgbClr val="000000"/>
                </a:solidFill>
              </a:rPr>
              <a:t>ยากจนทนอดระทดท้อ</a:t>
            </a:r>
          </a:p>
          <a:p>
            <a:r>
              <a:rPr lang="th-TH" sz="4000" b="1" dirty="0" smtClean="0">
                <a:solidFill>
                  <a:srgbClr val="000000"/>
                </a:solidFill>
              </a:rPr>
              <a:t>	     ร้อง</a:t>
            </a:r>
            <a:r>
              <a:rPr lang="th-TH" sz="4000" b="1" dirty="0">
                <a:solidFill>
                  <a:srgbClr val="000000"/>
                </a:solidFill>
              </a:rPr>
              <a:t>เพลงรอ เทวดา เมตตา</a:t>
            </a:r>
            <a:r>
              <a:rPr lang="th-TH" sz="4000" b="1" dirty="0" smtClean="0">
                <a:solidFill>
                  <a:srgbClr val="000000"/>
                </a:solidFill>
              </a:rPr>
              <a:t>ตรอง</a:t>
            </a:r>
            <a:endParaRPr lang="th-TH" sz="4000" b="1" dirty="0">
              <a:solidFill>
                <a:srgbClr val="000000"/>
              </a:solidFill>
              <a:latin typeface="Angsana New" pitchFamily="18" charset="-34"/>
            </a:endParaRPr>
          </a:p>
          <a:p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</a:t>
            </a:r>
            <a:r>
              <a:rPr lang="th-TH" sz="4000" b="1" dirty="0" smtClean="0">
                <a:solidFill>
                  <a:srgbClr val="FF0000"/>
                </a:solidFill>
                <a:latin typeface="Angsana New" pitchFamily="18" charset="-34"/>
              </a:rPr>
              <a:t>ข. </a:t>
            </a:r>
            <a:r>
              <a:rPr lang="th-TH" sz="4000" b="1" dirty="0" smtClean="0">
                <a:solidFill>
                  <a:srgbClr val="FF0000"/>
                </a:solidFill>
              </a:rPr>
              <a:t>ดูแล</a:t>
            </a:r>
            <a:r>
              <a:rPr lang="th-TH" sz="4000" b="1" dirty="0">
                <a:solidFill>
                  <a:srgbClr val="4B05F9"/>
                </a:solidFill>
              </a:rPr>
              <a:t>กระดูกสันหลัง</a:t>
            </a:r>
            <a:r>
              <a:rPr lang="th-TH" sz="4000" b="1" dirty="0">
                <a:solidFill>
                  <a:srgbClr val="FF0000"/>
                </a:solidFill>
              </a:rPr>
              <a:t>อย่างนี้หรือ</a:t>
            </a:r>
          </a:p>
          <a:p>
            <a:r>
              <a:rPr lang="th-TH" sz="4000" b="1" dirty="0" smtClean="0">
                <a:solidFill>
                  <a:srgbClr val="FF0000"/>
                </a:solidFill>
              </a:rPr>
              <a:t>	     ทุก</a:t>
            </a:r>
            <a:r>
              <a:rPr lang="th-TH" sz="4000" b="1" dirty="0">
                <a:solidFill>
                  <a:srgbClr val="FF0000"/>
                </a:solidFill>
              </a:rPr>
              <a:t>คนคือขี้ข้าทาส</a:t>
            </a:r>
            <a:r>
              <a:rPr lang="th-TH" sz="4000" b="1" dirty="0" smtClean="0">
                <a:solidFill>
                  <a:srgbClr val="FF0000"/>
                </a:solidFill>
              </a:rPr>
              <a:t>สนอง</a:t>
            </a:r>
            <a:endParaRPr lang="en-US" sz="4000" b="1" dirty="0">
              <a:solidFill>
                <a:srgbClr val="FF0000"/>
              </a:solidFill>
              <a:latin typeface="Angsana New" pitchFamily="18" charset="-34"/>
            </a:endParaRPr>
          </a:p>
          <a:p>
            <a:pPr indent="2032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	ค. </a:t>
            </a:r>
            <a:r>
              <a:rPr lang="th-TH" sz="4000" b="1" dirty="0" smtClean="0">
                <a:solidFill>
                  <a:srgbClr val="000000"/>
                </a:solidFill>
                <a:latin typeface="Angsana New" pitchFamily="18" charset="-34"/>
              </a:rPr>
              <a:t>เมื่อ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ไม่เอื้อมจะได้อย่างไรมี	</a:t>
            </a:r>
          </a:p>
          <a:p>
            <a:pPr indent="2032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		ง.  ถูกทั้งข้อ ก และ ข</a:t>
            </a:r>
          </a:p>
        </p:txBody>
      </p:sp>
    </p:spTree>
    <p:extLst>
      <p:ext uri="{BB962C8B-B14F-4D97-AF65-F5344CB8AC3E}">
        <p14:creationId xmlns:p14="http://schemas.microsoft.com/office/powerpoint/2010/main" val="289862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6"/>
          <p:cNvSpPr>
            <a:spLocks noChangeArrowheads="1"/>
          </p:cNvSpPr>
          <p:nvPr/>
        </p:nvSpPr>
        <p:spPr bwMode="auto">
          <a:xfrm>
            <a:off x="539552" y="1497727"/>
            <a:ext cx="8136904" cy="3847862"/>
          </a:xfrm>
          <a:prstGeom prst="round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</a:bodyPr>
          <a:lstStyle/>
          <a:p>
            <a:pPr indent="2032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 smtClean="0">
                <a:solidFill>
                  <a:srgbClr val="080808"/>
                </a:solidFill>
                <a:latin typeface="Angsana New" pitchFamily="18" charset="-34"/>
              </a:rPr>
              <a:t>๒๐.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ข้อใด</a:t>
            </a:r>
            <a:r>
              <a:rPr lang="th-TH" sz="4000" b="1" i="1" u="sng" dirty="0">
                <a:solidFill>
                  <a:srgbClr val="FF0000"/>
                </a:solidFill>
                <a:latin typeface="Angsana New" pitchFamily="18" charset="-34"/>
              </a:rPr>
              <a:t>ไม่มี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คำกร่อนเสียงที่เรียกว่า </a:t>
            </a:r>
            <a:r>
              <a:rPr lang="th-TH" sz="4000" b="1" i="1" u="sng" dirty="0">
                <a:solidFill>
                  <a:srgbClr val="FF0000"/>
                </a:solidFill>
                <a:latin typeface="Angsana New" pitchFamily="18" charset="-34"/>
              </a:rPr>
              <a:t>อัพภาส</a:t>
            </a:r>
            <a:endParaRPr lang="en-US" sz="4000" b="1" i="1" u="sng" dirty="0">
              <a:solidFill>
                <a:srgbClr val="FF0000"/>
              </a:solidFill>
              <a:latin typeface="Angsana New" pitchFamily="18" charset="-34"/>
            </a:endParaRPr>
          </a:p>
          <a:p>
            <a:pPr indent="2032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	ก.  </a:t>
            </a:r>
            <a:r>
              <a:rPr lang="th-TH" sz="4000" b="1" dirty="0" err="1">
                <a:solidFill>
                  <a:srgbClr val="080808"/>
                </a:solidFill>
                <a:latin typeface="Angsana New" pitchFamily="18" charset="-34"/>
              </a:rPr>
              <a:t>ริว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 ๆ </a:t>
            </a:r>
            <a:r>
              <a:rPr lang="th-TH" sz="4000" b="1" dirty="0">
                <a:solidFill>
                  <a:srgbClr val="4B05F9"/>
                </a:solidFill>
                <a:latin typeface="Angsana New" pitchFamily="18" charset="-34"/>
              </a:rPr>
              <a:t>ระริ้ว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เรื่อย  ระยะเฉื่อยฉะฉิวแสน	</a:t>
            </a:r>
          </a:p>
          <a:p>
            <a:pPr indent="2032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	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</a:rPr>
              <a:t>ข.  ไร ๆ ไสวร่อน  </a:t>
            </a:r>
            <a:r>
              <a:rPr lang="th-TH" sz="4000" b="1" dirty="0" err="1">
                <a:solidFill>
                  <a:srgbClr val="FF0000"/>
                </a:solidFill>
                <a:latin typeface="Angsana New" pitchFamily="18" charset="-34"/>
              </a:rPr>
              <a:t>จระ</a:t>
            </a:r>
            <a:r>
              <a:rPr lang="th-TH" sz="4000" b="1" dirty="0">
                <a:solidFill>
                  <a:srgbClr val="FF0000"/>
                </a:solidFill>
                <a:latin typeface="Angsana New" pitchFamily="18" charset="-34"/>
              </a:rPr>
              <a:t>ว่อนวิหคพรรณ</a:t>
            </a:r>
            <a:endParaRPr lang="en-US" sz="4000" b="1" dirty="0">
              <a:solidFill>
                <a:srgbClr val="FF0000"/>
              </a:solidFill>
              <a:latin typeface="Angsana New" pitchFamily="18" charset="-34"/>
            </a:endParaRPr>
          </a:p>
          <a:p>
            <a:pPr indent="2032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	ค.  ครืน ๆ  </a:t>
            </a:r>
            <a:r>
              <a:rPr lang="th-TH" sz="4000" b="1" dirty="0" smtClean="0">
                <a:solidFill>
                  <a:srgbClr val="4B05F9"/>
                </a:solidFill>
                <a:latin typeface="Angsana New" pitchFamily="18" charset="-34"/>
              </a:rPr>
              <a:t>คระ</a:t>
            </a:r>
            <a:r>
              <a:rPr lang="th-TH" sz="4000" b="1" dirty="0">
                <a:solidFill>
                  <a:srgbClr val="4B05F9"/>
                </a:solidFill>
                <a:latin typeface="Angsana New" pitchFamily="18" charset="-34"/>
              </a:rPr>
              <a:t>ครื้น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ครั่น  </a:t>
            </a:r>
            <a:r>
              <a:rPr lang="th-TH" sz="4000" b="1" dirty="0" err="1">
                <a:solidFill>
                  <a:srgbClr val="080808"/>
                </a:solidFill>
                <a:latin typeface="Angsana New" pitchFamily="18" charset="-34"/>
              </a:rPr>
              <a:t>ชละ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ลั่นสนั่นดัง	</a:t>
            </a:r>
          </a:p>
          <a:p>
            <a:pPr indent="203200">
              <a:lnSpc>
                <a:spcPct val="110000"/>
              </a:lnSpc>
              <a:tabLst>
                <a:tab pos="228600" algn="l"/>
              </a:tabLst>
            </a:pP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		ง.  เรือใบคระไลคล่อง   </a:t>
            </a:r>
            <a:r>
              <a:rPr lang="th-TH" sz="4000" b="1" dirty="0">
                <a:solidFill>
                  <a:srgbClr val="4B05F9"/>
                </a:solidFill>
                <a:latin typeface="Angsana New" pitchFamily="18" charset="-34"/>
              </a:rPr>
              <a:t>ละเลาะ</a:t>
            </a:r>
            <a:r>
              <a:rPr lang="th-TH" sz="4000" b="1" dirty="0">
                <a:solidFill>
                  <a:srgbClr val="080808"/>
                </a:solidFill>
                <a:latin typeface="Angsana New" pitchFamily="18" charset="-34"/>
              </a:rPr>
              <a:t>ล่องชะลอ</a:t>
            </a:r>
            <a:r>
              <a:rPr lang="th-TH" sz="4000" b="1" dirty="0" err="1">
                <a:solidFill>
                  <a:srgbClr val="080808"/>
                </a:solidFill>
                <a:latin typeface="Angsana New" pitchFamily="18" charset="-34"/>
              </a:rPr>
              <a:t>สินธุ์</a:t>
            </a:r>
            <a:endParaRPr lang="th-TH" sz="4000" b="1" dirty="0">
              <a:solidFill>
                <a:srgbClr val="080808"/>
              </a:solidFill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3265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74675" y="260648"/>
            <a:ext cx="8001000" cy="1044153"/>
          </a:xfrm>
          <a:prstGeom prst="homePlate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th-TH" sz="6000" b="1" dirty="0" smtClean="0">
                <a:cs typeface="+mn-cs"/>
              </a:rPr>
              <a:t>รสวรรณคดี</a:t>
            </a:r>
            <a:endParaRPr lang="th-TH" sz="6000" b="1" dirty="0">
              <a:cs typeface="+mn-cs"/>
            </a:endParaRPr>
          </a:p>
        </p:txBody>
      </p:sp>
      <p:sp>
        <p:nvSpPr>
          <p:cNvPr id="4" name="สี่เหลี่ยมผืนผ้ามุมมน 3"/>
          <p:cNvSpPr/>
          <p:nvPr/>
        </p:nvSpPr>
        <p:spPr>
          <a:xfrm>
            <a:off x="1115616" y="1556792"/>
            <a:ext cx="6840760" cy="3816424"/>
          </a:xfrm>
          <a:prstGeom prst="roundRect">
            <a:avLst/>
          </a:prstGeom>
          <a:solidFill>
            <a:srgbClr val="FFC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5000" b="1" dirty="0" smtClean="0">
                <a:solidFill>
                  <a:schemeClr val="tx2"/>
                </a:solidFill>
              </a:rPr>
              <a:t>	หมายถึง </a:t>
            </a:r>
            <a:r>
              <a:rPr lang="th-TH" sz="5000" b="1" dirty="0">
                <a:solidFill>
                  <a:schemeClr val="tx2"/>
                </a:solidFill>
              </a:rPr>
              <a:t>รสของความไพเราะในการใช้ถ้อยคำให้เกิด</a:t>
            </a:r>
            <a:r>
              <a:rPr lang="th-TH" sz="5000" b="1" dirty="0">
                <a:solidFill>
                  <a:srgbClr val="4B05F9"/>
                </a:solidFill>
              </a:rPr>
              <a:t>ความงดงาม</a:t>
            </a:r>
            <a:r>
              <a:rPr lang="th-TH" sz="5000" b="1" dirty="0">
                <a:solidFill>
                  <a:schemeClr val="tx2"/>
                </a:solidFill>
              </a:rPr>
              <a:t>และเกิด</a:t>
            </a:r>
            <a:r>
              <a:rPr lang="th-TH" sz="5000" b="1" dirty="0">
                <a:solidFill>
                  <a:srgbClr val="4B05F9"/>
                </a:solidFill>
              </a:rPr>
              <a:t>อารมณ์</a:t>
            </a:r>
            <a:r>
              <a:rPr lang="th-TH" sz="5000" b="1" dirty="0">
                <a:solidFill>
                  <a:schemeClr val="tx2"/>
                </a:solidFill>
              </a:rPr>
              <a:t>แบ่งเป็น ๔ รสคือ</a:t>
            </a:r>
          </a:p>
        </p:txBody>
      </p:sp>
    </p:spTree>
    <p:extLst>
      <p:ext uri="{BB962C8B-B14F-4D97-AF65-F5344CB8AC3E}">
        <p14:creationId xmlns:p14="http://schemas.microsoft.com/office/powerpoint/2010/main" val="296777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74675" y="260648"/>
            <a:ext cx="8001000" cy="1044153"/>
          </a:xfrm>
          <a:prstGeom prst="homePlate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th-TH" sz="6000" b="1" dirty="0" smtClean="0">
                <a:cs typeface="+mn-cs"/>
              </a:rPr>
              <a:t>รสวรรณคดี</a:t>
            </a:r>
            <a:endParaRPr lang="th-TH" sz="6000" b="1" dirty="0">
              <a:cs typeface="+mn-cs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1079612" y="1628800"/>
            <a:ext cx="2520280" cy="864096"/>
          </a:xfrm>
          <a:prstGeom prst="roundRect">
            <a:avLst/>
          </a:prstGeom>
          <a:solidFill>
            <a:srgbClr val="9BF0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000" b="1" dirty="0" err="1" smtClean="0">
                <a:solidFill>
                  <a:schemeClr val="tx2"/>
                </a:solidFill>
              </a:rPr>
              <a:t>เสาวรจ</a:t>
            </a:r>
            <a:r>
              <a:rPr lang="th-TH" sz="5000" b="1" dirty="0" err="1" smtClean="0">
                <a:solidFill>
                  <a:srgbClr val="C00000"/>
                </a:solidFill>
              </a:rPr>
              <a:t>นี</a:t>
            </a:r>
            <a:endParaRPr lang="th-TH" sz="5000" b="1" dirty="0">
              <a:solidFill>
                <a:srgbClr val="C00000"/>
              </a:solidFill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4031940" y="5085184"/>
            <a:ext cx="3312368" cy="864096"/>
          </a:xfrm>
          <a:prstGeom prst="roundRect">
            <a:avLst/>
          </a:prstGeom>
          <a:solidFill>
            <a:srgbClr val="9BF0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000" b="1" dirty="0" err="1" smtClean="0">
                <a:solidFill>
                  <a:schemeClr val="tx2"/>
                </a:solidFill>
              </a:rPr>
              <a:t>สัล</a:t>
            </a:r>
            <a:r>
              <a:rPr lang="th-TH" sz="5000" b="1" dirty="0" smtClean="0">
                <a:solidFill>
                  <a:schemeClr val="tx2"/>
                </a:solidFill>
              </a:rPr>
              <a:t>ลา</a:t>
            </a:r>
            <a:r>
              <a:rPr lang="th-TH" sz="5000" b="1" dirty="0" err="1" smtClean="0">
                <a:solidFill>
                  <a:srgbClr val="008000"/>
                </a:solidFill>
              </a:rPr>
              <a:t>ปัง</a:t>
            </a:r>
            <a:r>
              <a:rPr lang="th-TH" sz="5000" b="1" dirty="0" err="1" smtClean="0">
                <a:solidFill>
                  <a:schemeClr val="tx2"/>
                </a:solidFill>
              </a:rPr>
              <a:t>คพิ</a:t>
            </a:r>
            <a:r>
              <a:rPr lang="th-TH" sz="5000" b="1" dirty="0" smtClean="0">
                <a:solidFill>
                  <a:schemeClr val="tx2"/>
                </a:solidFill>
              </a:rPr>
              <a:t>ไสย</a:t>
            </a:r>
            <a:endParaRPr lang="th-TH" sz="5000" b="1" dirty="0">
              <a:solidFill>
                <a:schemeClr val="tx2"/>
              </a:solidFill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3023828" y="3933056"/>
            <a:ext cx="2520280" cy="864096"/>
          </a:xfrm>
          <a:prstGeom prst="roundRect">
            <a:avLst/>
          </a:prstGeom>
          <a:solidFill>
            <a:srgbClr val="9BF0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000" b="1" dirty="0" smtClean="0">
                <a:solidFill>
                  <a:schemeClr val="tx2"/>
                </a:solidFill>
              </a:rPr>
              <a:t>พิ</a:t>
            </a:r>
            <a:r>
              <a:rPr lang="th-TH" sz="5000" b="1" dirty="0" smtClean="0">
                <a:solidFill>
                  <a:srgbClr val="0070C0"/>
                </a:solidFill>
              </a:rPr>
              <a:t>โรธ</a:t>
            </a:r>
            <a:r>
              <a:rPr lang="th-TH" sz="5000" b="1" dirty="0" smtClean="0">
                <a:solidFill>
                  <a:schemeClr val="tx2"/>
                </a:solidFill>
              </a:rPr>
              <a:t>วา</a:t>
            </a:r>
            <a:r>
              <a:rPr lang="th-TH" sz="5000" b="1" dirty="0" smtClean="0">
                <a:solidFill>
                  <a:srgbClr val="008000"/>
                </a:solidFill>
              </a:rPr>
              <a:t>ทัง</a:t>
            </a:r>
            <a:endParaRPr lang="th-TH" sz="5000" b="1" dirty="0">
              <a:solidFill>
                <a:srgbClr val="008000"/>
              </a:solidFill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1996921" y="2780928"/>
            <a:ext cx="3322261" cy="864096"/>
          </a:xfrm>
          <a:prstGeom prst="roundRect">
            <a:avLst/>
          </a:prstGeom>
          <a:solidFill>
            <a:srgbClr val="9BF0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000" b="1" dirty="0" smtClean="0">
                <a:solidFill>
                  <a:schemeClr val="tx2"/>
                </a:solidFill>
              </a:rPr>
              <a:t>นา</a:t>
            </a:r>
            <a:r>
              <a:rPr lang="th-TH" sz="5000" b="1" dirty="0" smtClean="0">
                <a:solidFill>
                  <a:srgbClr val="C00000"/>
                </a:solidFill>
              </a:rPr>
              <a:t>รี</a:t>
            </a:r>
            <a:r>
              <a:rPr lang="th-TH" sz="5000" b="1" dirty="0" smtClean="0">
                <a:solidFill>
                  <a:schemeClr val="tx2"/>
                </a:solidFill>
              </a:rPr>
              <a:t>ปรา</a:t>
            </a:r>
            <a:r>
              <a:rPr lang="th-TH" sz="5000" b="1" dirty="0" smtClean="0">
                <a:solidFill>
                  <a:srgbClr val="0070C0"/>
                </a:solidFill>
              </a:rPr>
              <a:t>โมทย์</a:t>
            </a:r>
            <a:endParaRPr lang="th-TH" sz="5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2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74675" y="260648"/>
            <a:ext cx="8001000" cy="1044153"/>
          </a:xfrm>
          <a:prstGeom prst="homePlate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th-TH" sz="6000" b="1" dirty="0" smtClean="0">
                <a:cs typeface="+mn-cs"/>
              </a:rPr>
              <a:t>รสวรรณคดี</a:t>
            </a:r>
            <a:endParaRPr lang="th-TH" sz="6000" b="1" dirty="0">
              <a:cs typeface="+mn-cs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3203848" y="1484784"/>
            <a:ext cx="2520280" cy="864096"/>
          </a:xfrm>
          <a:prstGeom prst="roundRect">
            <a:avLst/>
          </a:prstGeom>
          <a:solidFill>
            <a:srgbClr val="9BF0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000" b="1" dirty="0" err="1" smtClean="0">
                <a:solidFill>
                  <a:schemeClr val="tx2"/>
                </a:solidFill>
              </a:rPr>
              <a:t>เสาวรจ</a:t>
            </a:r>
            <a:r>
              <a:rPr lang="th-TH" sz="5000" b="1" dirty="0" err="1" smtClean="0">
                <a:solidFill>
                  <a:srgbClr val="C00000"/>
                </a:solidFill>
              </a:rPr>
              <a:t>นี</a:t>
            </a:r>
            <a:endParaRPr lang="th-TH" sz="5000" b="1" dirty="0">
              <a:solidFill>
                <a:srgbClr val="C00000"/>
              </a:solidFill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827584" y="2492896"/>
            <a:ext cx="7400211" cy="1432625"/>
          </a:xfrm>
          <a:prstGeom prst="roundRect">
            <a:avLst/>
          </a:prstGeom>
          <a:solidFill>
            <a:srgbClr val="FFC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chemeClr val="tx1"/>
                </a:solidFill>
              </a:rPr>
              <a:t>          เป็นรสวรรณคดีเกี่ยวกับ  การ</a:t>
            </a:r>
            <a:r>
              <a:rPr lang="th-TH" sz="4000" b="1" i="1" u="sng" dirty="0">
                <a:solidFill>
                  <a:srgbClr val="C00000"/>
                </a:solidFill>
              </a:rPr>
              <a:t>ชม</a:t>
            </a:r>
            <a:r>
              <a:rPr lang="th-TH" sz="4000" b="1" i="1" u="sng" dirty="0">
                <a:solidFill>
                  <a:schemeClr val="tx1"/>
                </a:solidFill>
              </a:rPr>
              <a:t> </a:t>
            </a:r>
            <a:r>
              <a:rPr lang="th-TH" sz="4000" b="1" i="1" u="sng" dirty="0">
                <a:solidFill>
                  <a:srgbClr val="C00000"/>
                </a:solidFill>
              </a:rPr>
              <a:t>ความงาม </a:t>
            </a:r>
            <a:r>
              <a:rPr lang="th-TH" sz="4000" b="1" dirty="0">
                <a:solidFill>
                  <a:schemeClr val="tx1"/>
                </a:solidFill>
              </a:rPr>
              <a:t>อาจเป็นความงาม</a:t>
            </a:r>
            <a:r>
              <a:rPr lang="th-TH" sz="4000" b="1" dirty="0" smtClean="0">
                <a:solidFill>
                  <a:schemeClr val="tx1"/>
                </a:solidFill>
              </a:rPr>
              <a:t>ของ 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899592" y="4149080"/>
            <a:ext cx="1728192" cy="792088"/>
          </a:xfrm>
          <a:prstGeom prst="roundRect">
            <a:avLst/>
          </a:prstGeom>
          <a:solidFill>
            <a:srgbClr val="9BF0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</a:rPr>
              <a:t>คน </a:t>
            </a:r>
            <a:endParaRPr lang="th-TH" sz="4000" dirty="0"/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6444208" y="4149080"/>
            <a:ext cx="1728192" cy="792088"/>
          </a:xfrm>
          <a:prstGeom prst="roundRect">
            <a:avLst/>
          </a:prstGeom>
          <a:solidFill>
            <a:srgbClr val="9BF0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000" b="1" dirty="0" smtClean="0">
              <a:solidFill>
                <a:schemeClr val="tx1"/>
              </a:solidFill>
            </a:endParaRPr>
          </a:p>
          <a:p>
            <a:pPr algn="ctr"/>
            <a:r>
              <a:rPr lang="th-TH" sz="4000" b="1" dirty="0" smtClean="0">
                <a:solidFill>
                  <a:schemeClr val="tx1"/>
                </a:solidFill>
              </a:rPr>
              <a:t>ธรรมชาติ</a:t>
            </a:r>
            <a:endParaRPr lang="th-TH" sz="4000" b="1" dirty="0">
              <a:solidFill>
                <a:schemeClr val="tx1"/>
              </a:solidFill>
            </a:endParaRPr>
          </a:p>
          <a:p>
            <a:pPr algn="ctr"/>
            <a:endParaRPr lang="th-TH" sz="4000" dirty="0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5580112" y="5088779"/>
            <a:ext cx="1728192" cy="792088"/>
          </a:xfrm>
          <a:prstGeom prst="roundRect">
            <a:avLst/>
          </a:prstGeom>
          <a:solidFill>
            <a:srgbClr val="9BF0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</a:rPr>
              <a:t>สถานที่</a:t>
            </a:r>
            <a:endParaRPr lang="th-TH" sz="4000" dirty="0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3707904" y="5373216"/>
            <a:ext cx="1728192" cy="792088"/>
          </a:xfrm>
          <a:prstGeom prst="roundRect">
            <a:avLst/>
          </a:prstGeom>
          <a:solidFill>
            <a:srgbClr val="9BF0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</a:rPr>
              <a:t>สิ่งของ </a:t>
            </a:r>
            <a:endParaRPr lang="th-TH" sz="4000" dirty="0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1763688" y="5085184"/>
            <a:ext cx="1728192" cy="792088"/>
          </a:xfrm>
          <a:prstGeom prst="roundRect">
            <a:avLst/>
          </a:prstGeom>
          <a:solidFill>
            <a:srgbClr val="9BF0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</a:rPr>
              <a:t>สัตว์ 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180889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74675" y="260648"/>
            <a:ext cx="8001000" cy="1044153"/>
          </a:xfrm>
          <a:prstGeom prst="homePlate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th-TH" sz="6000" b="1" dirty="0" smtClean="0">
                <a:cs typeface="+mn-cs"/>
              </a:rPr>
              <a:t>รสวรรณคดี</a:t>
            </a:r>
            <a:endParaRPr lang="th-TH" sz="6000" b="1" dirty="0">
              <a:cs typeface="+mn-cs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704632" y="1484784"/>
            <a:ext cx="4155400" cy="864096"/>
          </a:xfrm>
          <a:prstGeom prst="roundRect">
            <a:avLst/>
          </a:prstGeom>
          <a:solidFill>
            <a:srgbClr val="9BF0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000" b="1" dirty="0" smtClean="0">
                <a:solidFill>
                  <a:srgbClr val="4B05F9"/>
                </a:solidFill>
              </a:rPr>
              <a:t>ตัวอย่าง</a:t>
            </a:r>
            <a:r>
              <a:rPr lang="th-TH" sz="5000" b="1" dirty="0" smtClean="0">
                <a:solidFill>
                  <a:schemeClr val="tx2"/>
                </a:solidFill>
              </a:rPr>
              <a:t>  รส</a:t>
            </a:r>
            <a:r>
              <a:rPr lang="th-TH" sz="5000" b="1" dirty="0" err="1" smtClean="0">
                <a:solidFill>
                  <a:schemeClr val="tx2"/>
                </a:solidFill>
              </a:rPr>
              <a:t>เสาวรจ</a:t>
            </a:r>
            <a:r>
              <a:rPr lang="th-TH" sz="5000" b="1" dirty="0" err="1" smtClean="0">
                <a:solidFill>
                  <a:srgbClr val="C00000"/>
                </a:solidFill>
              </a:rPr>
              <a:t>นี</a:t>
            </a:r>
            <a:endParaRPr lang="th-TH" sz="5000" b="1" dirty="0">
              <a:solidFill>
                <a:srgbClr val="C00000"/>
              </a:solidFill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2483768" y="2428726"/>
            <a:ext cx="5832648" cy="3507343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th-TH" sz="4000" b="1" dirty="0" smtClean="0"/>
              <a:t>	นิ้ว</a:t>
            </a:r>
            <a:r>
              <a:rPr lang="th-TH" sz="4000" b="1" dirty="0"/>
              <a:t>เรียวยาวขาวนวลชวนจุมพิต</a:t>
            </a:r>
            <a:br>
              <a:rPr lang="th-TH" sz="4000" b="1" dirty="0"/>
            </a:br>
            <a:r>
              <a:rPr lang="th-TH" sz="4000" b="1" dirty="0"/>
              <a:t>มิเพี้ยนผิดเนียนขี้ผึ้งกลึงกลมสวย</a:t>
            </a:r>
            <a:br>
              <a:rPr lang="th-TH" sz="4000" b="1" dirty="0"/>
            </a:br>
            <a:r>
              <a:rPr lang="th-TH" sz="4000" b="1" dirty="0"/>
              <a:t>แลริกริกพลิกเพลินเชิญ</a:t>
            </a:r>
            <a:r>
              <a:rPr lang="th-TH" sz="4000" b="1" dirty="0" err="1"/>
              <a:t>งงงวย</a:t>
            </a:r>
            <a:r>
              <a:rPr lang="th-TH" sz="4000" b="1" dirty="0"/>
              <a:t/>
            </a:r>
            <a:br>
              <a:rPr lang="th-TH" sz="4000" b="1" dirty="0"/>
            </a:br>
            <a:r>
              <a:rPr lang="th-TH" sz="4000" b="1" dirty="0"/>
              <a:t>เจียนใจป่วยไหวหวามตามตามกัน</a:t>
            </a:r>
            <a:br>
              <a:rPr lang="th-TH" sz="4000" b="1" dirty="0"/>
            </a:br>
            <a:r>
              <a:rPr lang="th-TH" sz="4000" b="1" dirty="0" smtClean="0"/>
              <a:t>                    </a:t>
            </a:r>
            <a:r>
              <a:rPr lang="th-TH" sz="3000" b="1" i="1" dirty="0" smtClean="0"/>
              <a:t>สุรินทร์    </a:t>
            </a:r>
            <a:r>
              <a:rPr lang="th-TH" sz="3000" b="1" i="1" dirty="0"/>
              <a:t>ประสพ</a:t>
            </a:r>
            <a:r>
              <a:rPr lang="th-TH" sz="3000" b="1" i="1" dirty="0" err="1"/>
              <a:t>พฤกษ</a:t>
            </a:r>
            <a:r>
              <a:rPr lang="th-TH" sz="3000" b="1" dirty="0"/>
              <a:t>.  </a:t>
            </a:r>
            <a:r>
              <a:rPr lang="th-TH" sz="3000" b="1" i="1" u="sng" dirty="0"/>
              <a:t>ลาวแพน</a:t>
            </a:r>
            <a:endParaRPr lang="th-TH" sz="3000" b="1" dirty="0"/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298564" y="5229200"/>
            <a:ext cx="2483768" cy="1224136"/>
          </a:xfrm>
          <a:prstGeom prst="roundRect">
            <a:avLst/>
          </a:prstGeom>
          <a:solidFill>
            <a:srgbClr val="FFC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4B05F9"/>
                </a:solidFill>
              </a:rPr>
              <a:t>ชมนิ้วหญิงสาว</a:t>
            </a:r>
            <a:endParaRPr lang="th-TH" sz="3600" b="1" dirty="0">
              <a:solidFill>
                <a:srgbClr val="4B0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44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" grpId="0" animBg="1"/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74675" y="260648"/>
            <a:ext cx="8001000" cy="1044153"/>
          </a:xfrm>
          <a:prstGeom prst="homePlate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th-TH" sz="6000" b="1" dirty="0" smtClean="0">
                <a:cs typeface="+mn-cs"/>
              </a:rPr>
              <a:t>รสวรรณคดี</a:t>
            </a:r>
            <a:endParaRPr lang="th-TH" sz="6000" b="1" dirty="0">
              <a:cs typeface="+mn-cs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704632" y="1484784"/>
            <a:ext cx="4155400" cy="864096"/>
          </a:xfrm>
          <a:prstGeom prst="roundRect">
            <a:avLst/>
          </a:prstGeom>
          <a:solidFill>
            <a:srgbClr val="9BF0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000" b="1" dirty="0" smtClean="0">
                <a:solidFill>
                  <a:srgbClr val="4B05F9"/>
                </a:solidFill>
              </a:rPr>
              <a:t>ตัวอย่าง</a:t>
            </a:r>
            <a:r>
              <a:rPr lang="th-TH" sz="5000" b="1" dirty="0" smtClean="0">
                <a:solidFill>
                  <a:schemeClr val="tx2"/>
                </a:solidFill>
              </a:rPr>
              <a:t>  รส</a:t>
            </a:r>
            <a:r>
              <a:rPr lang="th-TH" sz="5000" b="1" dirty="0" err="1" smtClean="0">
                <a:solidFill>
                  <a:schemeClr val="tx2"/>
                </a:solidFill>
              </a:rPr>
              <a:t>เสาวรจ</a:t>
            </a:r>
            <a:r>
              <a:rPr lang="th-TH" sz="5000" b="1" dirty="0" err="1" smtClean="0">
                <a:solidFill>
                  <a:srgbClr val="C00000"/>
                </a:solidFill>
              </a:rPr>
              <a:t>นี</a:t>
            </a:r>
            <a:endParaRPr lang="th-TH" sz="5000" b="1" dirty="0">
              <a:solidFill>
                <a:srgbClr val="C00000"/>
              </a:solidFill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3203848" y="2566432"/>
            <a:ext cx="4968552" cy="3166824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eaLnBrk="0" hangingPunct="0"/>
            <a:r>
              <a:rPr lang="th-TH" sz="4500" b="1" dirty="0" smtClean="0">
                <a:cs typeface="+mn-cs"/>
              </a:rPr>
              <a:t>	</a:t>
            </a:r>
            <a:r>
              <a:rPr lang="th-TH" sz="4500" b="1" dirty="0">
                <a:latin typeface="Times New Roman" pitchFamily="18" charset="0"/>
                <a:cs typeface="+mn-cs"/>
              </a:rPr>
              <a:t>เนื้ออ่อนอ่อนแต่</a:t>
            </a:r>
            <a:r>
              <a:rPr lang="th-TH" sz="4500" b="1" dirty="0" smtClean="0">
                <a:latin typeface="Times New Roman" pitchFamily="18" charset="0"/>
                <a:cs typeface="+mn-cs"/>
              </a:rPr>
              <a:t>ชื่อ</a:t>
            </a:r>
          </a:p>
          <a:p>
            <a:pPr eaLnBrk="0" hangingPunct="0"/>
            <a:r>
              <a:rPr lang="th-TH" sz="4500" b="1" dirty="0" smtClean="0">
                <a:latin typeface="Times New Roman" pitchFamily="18" charset="0"/>
                <a:cs typeface="+mn-cs"/>
              </a:rPr>
              <a:t>เนื้อ</a:t>
            </a:r>
            <a:r>
              <a:rPr lang="th-TH" sz="4500" b="1" dirty="0" err="1">
                <a:latin typeface="Times New Roman" pitchFamily="18" charset="0"/>
                <a:cs typeface="+mn-cs"/>
              </a:rPr>
              <a:t>น้องฤ</a:t>
            </a:r>
            <a:r>
              <a:rPr lang="th-TH" sz="4500" b="1" dirty="0" err="1">
                <a:latin typeface="Eucrosia New"/>
                <a:cs typeface="+mn-cs"/>
              </a:rPr>
              <a:t>ๅ</a:t>
            </a:r>
            <a:r>
              <a:rPr lang="th-TH" sz="4500" b="1" dirty="0">
                <a:latin typeface="Times New Roman" pitchFamily="18" charset="0"/>
                <a:cs typeface="+mn-cs"/>
              </a:rPr>
              <a:t>อ่อนทั้งกาย</a:t>
            </a:r>
            <a:endParaRPr lang="en-US" sz="4500" b="1" dirty="0">
              <a:cs typeface="+mn-cs"/>
            </a:endParaRPr>
          </a:p>
          <a:p>
            <a:pPr eaLnBrk="0" hangingPunct="0"/>
            <a:r>
              <a:rPr lang="th-TH" sz="4500" b="1" dirty="0" smtClean="0">
                <a:latin typeface="Times New Roman" pitchFamily="18" charset="0"/>
                <a:cs typeface="+mn-cs"/>
              </a:rPr>
              <a:t>ใคร</a:t>
            </a:r>
            <a:r>
              <a:rPr lang="th-TH" sz="4500" b="1" dirty="0">
                <a:latin typeface="Times New Roman" pitchFamily="18" charset="0"/>
                <a:cs typeface="+mn-cs"/>
              </a:rPr>
              <a:t>ต้องข้องจิตชาย	</a:t>
            </a:r>
            <a:endParaRPr lang="th-TH" sz="4500" b="1" dirty="0" smtClean="0">
              <a:latin typeface="Times New Roman" pitchFamily="18" charset="0"/>
              <a:cs typeface="+mn-cs"/>
            </a:endParaRPr>
          </a:p>
          <a:p>
            <a:pPr eaLnBrk="0" hangingPunct="0"/>
            <a:r>
              <a:rPr lang="th-TH" sz="4500" b="1" dirty="0" smtClean="0">
                <a:latin typeface="Times New Roman" pitchFamily="18" charset="0"/>
                <a:cs typeface="+mn-cs"/>
              </a:rPr>
              <a:t>ไม่</a:t>
            </a:r>
            <a:r>
              <a:rPr lang="th-TH" sz="4500" b="1" dirty="0">
                <a:latin typeface="Times New Roman" pitchFamily="18" charset="0"/>
                <a:cs typeface="+mn-cs"/>
              </a:rPr>
              <a:t>วายนึกตรึกตรึงทรวง</a:t>
            </a:r>
            <a:endParaRPr lang="th-TH" sz="4500" b="1" dirty="0">
              <a:cs typeface="+mn-cs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432048" y="4797152"/>
            <a:ext cx="2483768" cy="1584176"/>
          </a:xfrm>
          <a:prstGeom prst="roundRect">
            <a:avLst/>
          </a:prstGeom>
          <a:solidFill>
            <a:srgbClr val="FFC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4B05F9"/>
                </a:solidFill>
              </a:rPr>
              <a:t>ชมเนื้อของ</a:t>
            </a:r>
          </a:p>
          <a:p>
            <a:pPr algn="ctr"/>
            <a:r>
              <a:rPr lang="th-TH" sz="3600" b="1" dirty="0" smtClean="0">
                <a:solidFill>
                  <a:srgbClr val="4B05F9"/>
                </a:solidFill>
              </a:rPr>
              <a:t>หญิงสาว</a:t>
            </a:r>
            <a:endParaRPr lang="th-TH" sz="3600" b="1" dirty="0">
              <a:solidFill>
                <a:srgbClr val="4B0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2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" grpId="0" animBg="1"/>
      <p:bldP spid="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74675" y="260648"/>
            <a:ext cx="8001000" cy="1044153"/>
          </a:xfrm>
          <a:prstGeom prst="homePlate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th-TH" sz="6000" b="1" dirty="0" smtClean="0">
                <a:cs typeface="+mn-cs"/>
              </a:rPr>
              <a:t>รสวรรณคดี</a:t>
            </a:r>
            <a:endParaRPr lang="th-TH" sz="6000" b="1" dirty="0">
              <a:cs typeface="+mn-cs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2915816" y="1412776"/>
            <a:ext cx="3076182" cy="864096"/>
          </a:xfrm>
          <a:prstGeom prst="roundRect">
            <a:avLst/>
          </a:prstGeom>
          <a:solidFill>
            <a:srgbClr val="9BF0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000" b="1" dirty="0" smtClean="0">
                <a:solidFill>
                  <a:schemeClr val="tx2"/>
                </a:solidFill>
              </a:rPr>
              <a:t>นารีปราโมทย์</a:t>
            </a:r>
            <a:endParaRPr lang="th-TH" sz="5000" b="1" dirty="0">
              <a:solidFill>
                <a:srgbClr val="C00000"/>
              </a:solidFill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827584" y="2348880"/>
            <a:ext cx="7400211" cy="1432625"/>
          </a:xfrm>
          <a:prstGeom prst="roundRect">
            <a:avLst/>
          </a:prstGeom>
          <a:solidFill>
            <a:srgbClr val="FFC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chemeClr val="tx1"/>
                </a:solidFill>
              </a:rPr>
              <a:t>          เป็นรสวรรณคดีเกี่ยวกับ  การ</a:t>
            </a:r>
            <a:r>
              <a:rPr lang="th-TH" sz="4000" b="1" i="1" u="sng" dirty="0" smtClean="0">
                <a:solidFill>
                  <a:srgbClr val="C00000"/>
                </a:solidFill>
              </a:rPr>
              <a:t>เกี้ยวพาราสี    บทเขินอาย บทแสดงความรัก  พูดจาโอ้โลม</a:t>
            </a:r>
            <a:r>
              <a:rPr lang="th-TH" sz="40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899591" y="3933056"/>
            <a:ext cx="7328203" cy="2520280"/>
          </a:xfrm>
          <a:prstGeom prst="roundRect">
            <a:avLst/>
          </a:prstGeom>
          <a:solidFill>
            <a:srgbClr val="9BF0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chemeClr val="tx1"/>
                </a:solidFill>
              </a:rPr>
              <a:t>		“</a:t>
            </a:r>
            <a:r>
              <a:rPr lang="th-TH" sz="4000" b="1" dirty="0">
                <a:solidFill>
                  <a:schemeClr val="tx1"/>
                </a:solidFill>
              </a:rPr>
              <a:t>ถึงม้วยดินสิ้นฟ้ามหาสมุทร              </a:t>
            </a:r>
            <a:endParaRPr lang="th-TH" sz="4000" b="1" dirty="0" smtClean="0">
              <a:solidFill>
                <a:schemeClr val="tx1"/>
              </a:solidFill>
            </a:endParaRPr>
          </a:p>
          <a:p>
            <a:r>
              <a:rPr lang="th-TH" sz="4000" b="1" dirty="0" smtClean="0">
                <a:solidFill>
                  <a:schemeClr val="tx1"/>
                </a:solidFill>
              </a:rPr>
              <a:t>	ไม่</a:t>
            </a:r>
            <a:r>
              <a:rPr lang="th-TH" sz="4000" b="1" dirty="0">
                <a:solidFill>
                  <a:schemeClr val="tx1"/>
                </a:solidFill>
              </a:rPr>
              <a:t>สิ้นสุดความรักสมัครสมาน</a:t>
            </a:r>
            <a:br>
              <a:rPr lang="th-TH" sz="4000" b="1" dirty="0">
                <a:solidFill>
                  <a:schemeClr val="tx1"/>
                </a:solidFill>
              </a:rPr>
            </a:br>
            <a:r>
              <a:rPr lang="th-TH" sz="4000" b="1" dirty="0" smtClean="0">
                <a:solidFill>
                  <a:schemeClr val="tx1"/>
                </a:solidFill>
              </a:rPr>
              <a:t>	แม้น</a:t>
            </a:r>
            <a:r>
              <a:rPr lang="th-TH" sz="4000" b="1" dirty="0">
                <a:solidFill>
                  <a:schemeClr val="tx1"/>
                </a:solidFill>
              </a:rPr>
              <a:t>เกิดในใต้ฟ้าสุธาธาร                         </a:t>
            </a:r>
            <a:endParaRPr lang="th-TH" sz="4000" b="1" dirty="0" smtClean="0">
              <a:solidFill>
                <a:schemeClr val="tx1"/>
              </a:solidFill>
            </a:endParaRPr>
          </a:p>
          <a:p>
            <a:r>
              <a:rPr lang="th-TH" sz="4000" b="1" dirty="0">
                <a:solidFill>
                  <a:schemeClr val="tx1"/>
                </a:solidFill>
              </a:rPr>
              <a:t>	</a:t>
            </a:r>
            <a:r>
              <a:rPr lang="th-TH" sz="4000" b="1" dirty="0" smtClean="0">
                <a:solidFill>
                  <a:schemeClr val="tx1"/>
                </a:solidFill>
              </a:rPr>
              <a:t>ขอ</a:t>
            </a:r>
            <a:r>
              <a:rPr lang="th-TH" sz="4000" b="1" dirty="0">
                <a:solidFill>
                  <a:schemeClr val="tx1"/>
                </a:solidFill>
              </a:rPr>
              <a:t>พบพานพิศวาสไม่คลาดคลา</a:t>
            </a:r>
            <a:r>
              <a:rPr lang="th-TH" sz="4000" b="1" dirty="0" smtClean="0">
                <a:solidFill>
                  <a:schemeClr val="tx1"/>
                </a:solidFill>
              </a:rPr>
              <a:t> </a:t>
            </a:r>
            <a:endParaRPr lang="th-TH" sz="4000" b="1" dirty="0">
              <a:solidFill>
                <a:schemeClr val="tx1"/>
              </a:solidFill>
            </a:endParaRPr>
          </a:p>
        </p:txBody>
      </p:sp>
      <p:sp>
        <p:nvSpPr>
          <p:cNvPr id="2" name="วงรี 1"/>
          <p:cNvSpPr/>
          <p:nvPr/>
        </p:nvSpPr>
        <p:spPr>
          <a:xfrm rot="20504817">
            <a:off x="539552" y="3761176"/>
            <a:ext cx="1224136" cy="1087655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</a:rPr>
              <a:t>เช่น</a:t>
            </a:r>
            <a:endParaRPr lang="th-TH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2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74675" y="260648"/>
            <a:ext cx="8001000" cy="1044153"/>
          </a:xfrm>
          <a:prstGeom prst="homePlate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th-TH" sz="6000" b="1" dirty="0" smtClean="0">
                <a:cs typeface="+mn-cs"/>
              </a:rPr>
              <a:t>รสวรรณคดี</a:t>
            </a:r>
            <a:endParaRPr lang="th-TH" sz="6000" b="1" dirty="0">
              <a:cs typeface="+mn-cs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2915816" y="1412776"/>
            <a:ext cx="3076182" cy="864096"/>
          </a:xfrm>
          <a:prstGeom prst="roundRect">
            <a:avLst/>
          </a:prstGeom>
          <a:solidFill>
            <a:srgbClr val="9BF0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000" b="1" dirty="0" smtClean="0">
                <a:solidFill>
                  <a:schemeClr val="tx2"/>
                </a:solidFill>
              </a:rPr>
              <a:t>นารีปราโมทย์</a:t>
            </a:r>
            <a:endParaRPr lang="th-TH" sz="5000" b="1" dirty="0">
              <a:solidFill>
                <a:srgbClr val="C00000"/>
              </a:solidFill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899591" y="2492896"/>
            <a:ext cx="7328203" cy="3528392"/>
          </a:xfrm>
          <a:prstGeom prst="roundRect">
            <a:avLst/>
          </a:prstGeom>
          <a:solidFill>
            <a:srgbClr val="9BF0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500" b="1" dirty="0" smtClean="0">
                <a:solidFill>
                  <a:schemeClr val="accent4">
                    <a:lumMod val="10000"/>
                  </a:schemeClr>
                </a:solidFill>
              </a:rPr>
              <a:t>		น้อง</a:t>
            </a:r>
            <a:r>
              <a:rPr lang="th-TH" sz="4500" b="1" dirty="0">
                <a:solidFill>
                  <a:schemeClr val="accent4">
                    <a:lumMod val="10000"/>
                  </a:schemeClr>
                </a:solidFill>
              </a:rPr>
              <a:t>เอ๋ยเพราะน้อยหรือถ้อยคำ    </a:t>
            </a:r>
            <a:endParaRPr lang="th-TH" sz="45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th-TH" sz="4500" b="1" dirty="0" smtClean="0">
                <a:solidFill>
                  <a:schemeClr val="accent4">
                    <a:lumMod val="10000"/>
                  </a:schemeClr>
                </a:solidFill>
              </a:rPr>
              <a:t>	หวาน</a:t>
            </a:r>
            <a:r>
              <a:rPr lang="th-TH" sz="4500" b="1" dirty="0">
                <a:solidFill>
                  <a:schemeClr val="accent4">
                    <a:lumMod val="10000"/>
                  </a:schemeClr>
                </a:solidFill>
              </a:rPr>
              <a:t>ฉ่ำจริงแล้วเจ้าแก้วเอ๋ย</a:t>
            </a:r>
          </a:p>
          <a:p>
            <a:r>
              <a:rPr lang="th-TH" sz="4500" b="1" dirty="0" smtClean="0">
                <a:solidFill>
                  <a:schemeClr val="accent4">
                    <a:lumMod val="10000"/>
                  </a:schemeClr>
                </a:solidFill>
              </a:rPr>
              <a:t>	เจ้า</a:t>
            </a:r>
            <a:r>
              <a:rPr lang="th-TH" sz="4500" b="1" dirty="0">
                <a:solidFill>
                  <a:schemeClr val="accent4">
                    <a:lumMod val="10000"/>
                  </a:schemeClr>
                </a:solidFill>
              </a:rPr>
              <a:t>เนื้อหอมพร้อมชื่นดังอบเชย      </a:t>
            </a:r>
            <a:endParaRPr lang="th-TH" sz="4500" b="1" dirty="0" smtClean="0">
              <a:solidFill>
                <a:schemeClr val="accent4">
                  <a:lumMod val="10000"/>
                </a:schemeClr>
              </a:solidFill>
            </a:endParaRPr>
          </a:p>
          <a:p>
            <a:r>
              <a:rPr lang="th-TH" sz="4500" b="1" dirty="0" smtClean="0">
                <a:solidFill>
                  <a:schemeClr val="accent4">
                    <a:lumMod val="10000"/>
                  </a:schemeClr>
                </a:solidFill>
              </a:rPr>
              <a:t>	เงย</a:t>
            </a:r>
            <a:r>
              <a:rPr lang="th-TH" sz="4500" b="1" dirty="0">
                <a:solidFill>
                  <a:schemeClr val="accent4">
                    <a:lumMod val="10000"/>
                  </a:schemeClr>
                </a:solidFill>
              </a:rPr>
              <a:t>หน้ามาจะว่าไม่อำ</a:t>
            </a:r>
            <a:r>
              <a:rPr lang="th-TH" sz="4500" b="1" dirty="0" smtClean="0">
                <a:solidFill>
                  <a:schemeClr val="accent4">
                    <a:lumMod val="10000"/>
                  </a:schemeClr>
                </a:solidFill>
              </a:rPr>
              <a:t>พราง</a:t>
            </a:r>
            <a:endParaRPr lang="th-TH" sz="4500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" name="วงรี 1"/>
          <p:cNvSpPr/>
          <p:nvPr/>
        </p:nvSpPr>
        <p:spPr>
          <a:xfrm rot="20504817">
            <a:off x="539553" y="1949205"/>
            <a:ext cx="1224136" cy="1087655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</a:rPr>
              <a:t>เช่น</a:t>
            </a:r>
            <a:endParaRPr lang="th-TH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8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2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74675" y="260648"/>
            <a:ext cx="8001000" cy="1044153"/>
          </a:xfrm>
          <a:prstGeom prst="homePlate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th-TH" sz="6000" b="1" dirty="0" smtClean="0">
                <a:cs typeface="+mn-cs"/>
              </a:rPr>
              <a:t>รสวรรณคดี</a:t>
            </a:r>
            <a:endParaRPr lang="th-TH" sz="6000" b="1" dirty="0">
              <a:cs typeface="+mn-cs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2915816" y="1556792"/>
            <a:ext cx="3076182" cy="864096"/>
          </a:xfrm>
          <a:prstGeom prst="roundRect">
            <a:avLst/>
          </a:prstGeom>
          <a:solidFill>
            <a:srgbClr val="9BF0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000" b="1" dirty="0" smtClean="0">
                <a:solidFill>
                  <a:schemeClr val="tx2"/>
                </a:solidFill>
              </a:rPr>
              <a:t>พิโรธวาทัง</a:t>
            </a:r>
            <a:endParaRPr lang="th-TH" sz="5000" b="1" dirty="0">
              <a:solidFill>
                <a:srgbClr val="C00000"/>
              </a:solidFill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827584" y="2636912"/>
            <a:ext cx="7400211" cy="2952328"/>
          </a:xfrm>
          <a:prstGeom prst="roundRect">
            <a:avLst/>
          </a:prstGeom>
          <a:solidFill>
            <a:srgbClr val="FFC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b="1" dirty="0" smtClean="0">
                <a:solidFill>
                  <a:schemeClr val="tx1"/>
                </a:solidFill>
              </a:rPr>
              <a:t>          เป็นรสวรรณคดีแห่ง</a:t>
            </a:r>
            <a:r>
              <a:rPr lang="th-TH" sz="4000" b="1" dirty="0">
                <a:solidFill>
                  <a:schemeClr val="tx1"/>
                </a:solidFill>
              </a:rPr>
              <a:t>ความ</a:t>
            </a:r>
            <a:r>
              <a:rPr lang="th-TH" sz="4000" b="1" dirty="0" smtClean="0">
                <a:solidFill>
                  <a:schemeClr val="tx1"/>
                </a:solidFill>
              </a:rPr>
              <a:t>พิโรธ </a:t>
            </a:r>
            <a:r>
              <a:rPr lang="th-TH" sz="4000" b="1" dirty="0">
                <a:solidFill>
                  <a:schemeClr val="tx1"/>
                </a:solidFill>
              </a:rPr>
              <a:t>ได้แก่ บทโกรธ ฉุนเฉียว </a:t>
            </a:r>
            <a:r>
              <a:rPr lang="th-TH" sz="4000" b="1" dirty="0" smtClean="0">
                <a:solidFill>
                  <a:schemeClr val="tx1"/>
                </a:solidFill>
              </a:rPr>
              <a:t>ด่าทอ ประชดประชัน ต่อว่า </a:t>
            </a:r>
            <a:r>
              <a:rPr lang="th-TH" sz="4000" b="1" dirty="0">
                <a:solidFill>
                  <a:schemeClr val="tx1"/>
                </a:solidFill>
              </a:rPr>
              <a:t>ซึ่งเกิดจากอารมณ์เป็นส่วน</a:t>
            </a:r>
            <a:r>
              <a:rPr lang="th-TH" sz="4000" b="1" dirty="0" smtClean="0">
                <a:solidFill>
                  <a:schemeClr val="tx1"/>
                </a:solidFill>
              </a:rPr>
              <a:t>ใหญ่</a:t>
            </a:r>
          </a:p>
        </p:txBody>
      </p:sp>
    </p:spTree>
    <p:extLst>
      <p:ext uri="{BB962C8B-B14F-4D97-AF65-F5344CB8AC3E}">
        <p14:creationId xmlns:p14="http://schemas.microsoft.com/office/powerpoint/2010/main" val="172999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ไดอะแกรม 1"/>
          <p:cNvGraphicFramePr/>
          <p:nvPr>
            <p:extLst>
              <p:ext uri="{D42A27DB-BD31-4B8C-83A1-F6EECF244321}">
                <p14:modId xmlns:p14="http://schemas.microsoft.com/office/powerpoint/2010/main" val="2494188534"/>
              </p:ext>
            </p:extLst>
          </p:nvPr>
        </p:nvGraphicFramePr>
        <p:xfrm>
          <a:off x="1763688" y="1196752"/>
          <a:ext cx="68407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สี่เหลี่ยมผืนผ้ามุมมน 4"/>
          <p:cNvSpPr/>
          <p:nvPr/>
        </p:nvSpPr>
        <p:spPr>
          <a:xfrm>
            <a:off x="376398" y="2907844"/>
            <a:ext cx="3419872" cy="1529268"/>
          </a:xfrm>
          <a:prstGeom prst="roundRect">
            <a:avLst/>
          </a:prstGeom>
          <a:solidFill>
            <a:srgbClr val="FF97E4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th-TH" sz="6000" b="1" dirty="0">
                <a:solidFill>
                  <a:schemeClr val="tx1"/>
                </a:solidFill>
              </a:rPr>
              <a:t>๑. การเล่นเสียง</a:t>
            </a: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251520" y="260648"/>
            <a:ext cx="6215387" cy="953453"/>
          </a:xfrm>
          <a:prstGeom prst="roundRect">
            <a:avLst/>
          </a:prstGeom>
          <a:solidFill>
            <a:srgbClr val="FFC9F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th-TH" sz="5000" b="1" dirty="0">
                <a:solidFill>
                  <a:schemeClr val="accent4"/>
                </a:solidFill>
                <a:latin typeface="Angsana New" pitchFamily="18" charset="-34"/>
              </a:rPr>
              <a:t>ศิลปะการประพันธ์ในวรรณคดีไทย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 animBg="1"/>
      <p:bldP spid="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74675" y="260648"/>
            <a:ext cx="8001000" cy="1044153"/>
          </a:xfrm>
          <a:prstGeom prst="homePlate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th-TH" sz="6000" b="1" dirty="0" smtClean="0">
                <a:cs typeface="+mn-cs"/>
              </a:rPr>
              <a:t>รสวรรณคดี</a:t>
            </a:r>
            <a:endParaRPr lang="th-TH" sz="6000" b="1" dirty="0">
              <a:cs typeface="+mn-cs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704632" y="1556792"/>
            <a:ext cx="4731464" cy="864096"/>
          </a:xfrm>
          <a:prstGeom prst="roundRect">
            <a:avLst/>
          </a:prstGeom>
          <a:solidFill>
            <a:srgbClr val="9BF0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000" b="1" dirty="0" smtClean="0">
                <a:solidFill>
                  <a:srgbClr val="4B05F9"/>
                </a:solidFill>
              </a:rPr>
              <a:t>ตัวอย่าง</a:t>
            </a:r>
            <a:r>
              <a:rPr lang="th-TH" sz="5000" b="1" dirty="0" smtClean="0">
                <a:solidFill>
                  <a:schemeClr val="tx2"/>
                </a:solidFill>
              </a:rPr>
              <a:t>  รสพิโรธวาทัง</a:t>
            </a:r>
            <a:endParaRPr lang="th-TH" sz="5000" b="1" dirty="0">
              <a:solidFill>
                <a:srgbClr val="C00000"/>
              </a:solidFill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848648" y="2636912"/>
            <a:ext cx="7467768" cy="3932992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th-TH" sz="4500" b="1" dirty="0" smtClean="0"/>
              <a:t>		อี</a:t>
            </a:r>
            <a:r>
              <a:rPr lang="th-TH" sz="4500" b="1" dirty="0"/>
              <a:t>ชาติชั่วเป็นตัว</a:t>
            </a:r>
            <a:r>
              <a:rPr lang="th-TH" sz="4500" b="1" dirty="0" smtClean="0"/>
              <a:t>เท่าตัวหนอน</a:t>
            </a:r>
            <a:r>
              <a:rPr lang="th-TH" sz="4500" b="1" dirty="0"/>
              <a:t>       </a:t>
            </a:r>
            <a:endParaRPr lang="th-TH" sz="4500" b="1" dirty="0" smtClean="0"/>
          </a:p>
          <a:p>
            <a:r>
              <a:rPr lang="th-TH" sz="4500" b="1" dirty="0" smtClean="0"/>
              <a:t>	ไช</a:t>
            </a:r>
            <a:r>
              <a:rPr lang="th-TH" sz="4500" b="1" dirty="0"/>
              <a:t>ชอนดิบ</a:t>
            </a:r>
            <a:r>
              <a:rPr lang="th-TH" sz="4500" b="1" dirty="0" err="1"/>
              <a:t>เดี้ยม</a:t>
            </a:r>
            <a:r>
              <a:rPr lang="th-TH" sz="4500" b="1" dirty="0"/>
              <a:t>จนตัวสั่น</a:t>
            </a:r>
          </a:p>
          <a:p>
            <a:r>
              <a:rPr lang="th-TH" sz="4500" b="1" dirty="0" smtClean="0"/>
              <a:t>	ถึง</a:t>
            </a:r>
            <a:r>
              <a:rPr lang="th-TH" sz="4500" b="1" dirty="0"/>
              <a:t>หายาให้สิ้นถิ่นสุพรรณ           </a:t>
            </a:r>
            <a:endParaRPr lang="th-TH" sz="4500" b="1" dirty="0" smtClean="0"/>
          </a:p>
          <a:p>
            <a:r>
              <a:rPr lang="th-TH" sz="4500" b="1" dirty="0" smtClean="0"/>
              <a:t>	วัน</a:t>
            </a:r>
            <a:r>
              <a:rPr lang="th-TH" sz="4500" b="1" dirty="0"/>
              <a:t>เดียวก็จะสิ้นตำรา</a:t>
            </a:r>
            <a:r>
              <a:rPr lang="th-TH" sz="4500" b="1" dirty="0" smtClean="0"/>
              <a:t>ยา</a:t>
            </a:r>
          </a:p>
          <a:p>
            <a:r>
              <a:rPr lang="th-TH" sz="4500" b="1" dirty="0"/>
              <a:t>	</a:t>
            </a:r>
            <a:r>
              <a:rPr lang="th-TH" sz="4500" b="1" dirty="0" smtClean="0"/>
              <a:t>			</a:t>
            </a:r>
            <a:r>
              <a:rPr lang="th-TH" sz="4000" b="1" dirty="0" smtClean="0"/>
              <a:t>(ขุนช้างขุนแผน)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309865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74675" y="260648"/>
            <a:ext cx="8001000" cy="1044153"/>
          </a:xfrm>
          <a:prstGeom prst="homePlate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th-TH" sz="6000" b="1" dirty="0" smtClean="0">
                <a:cs typeface="+mn-cs"/>
              </a:rPr>
              <a:t>รสวรรณคดี</a:t>
            </a:r>
            <a:endParaRPr lang="th-TH" sz="6000" b="1" dirty="0">
              <a:cs typeface="+mn-cs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2915816" y="1628800"/>
            <a:ext cx="3076182" cy="864096"/>
          </a:xfrm>
          <a:prstGeom prst="roundRect">
            <a:avLst/>
          </a:prstGeom>
          <a:solidFill>
            <a:srgbClr val="9BF0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000" b="1" dirty="0" err="1" smtClean="0">
                <a:solidFill>
                  <a:srgbClr val="C00000"/>
                </a:solidFill>
              </a:rPr>
              <a:t>สัล</a:t>
            </a:r>
            <a:r>
              <a:rPr lang="th-TH" sz="5000" b="1" dirty="0" smtClean="0">
                <a:solidFill>
                  <a:srgbClr val="C00000"/>
                </a:solidFill>
              </a:rPr>
              <a:t>ลา</a:t>
            </a:r>
            <a:r>
              <a:rPr lang="th-TH" sz="5000" b="1" dirty="0" err="1" smtClean="0">
                <a:solidFill>
                  <a:srgbClr val="C00000"/>
                </a:solidFill>
              </a:rPr>
              <a:t>ปังค</a:t>
            </a:r>
            <a:r>
              <a:rPr lang="th-TH" sz="5000" b="1" dirty="0" smtClean="0">
                <a:solidFill>
                  <a:srgbClr val="C00000"/>
                </a:solidFill>
              </a:rPr>
              <a:t>พิสัย</a:t>
            </a:r>
            <a:endParaRPr lang="th-TH" sz="5000" b="1" dirty="0">
              <a:solidFill>
                <a:srgbClr val="C00000"/>
              </a:solidFill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827584" y="2708920"/>
            <a:ext cx="7400211" cy="2664296"/>
          </a:xfrm>
          <a:prstGeom prst="roundRect">
            <a:avLst/>
          </a:prstGeom>
          <a:solidFill>
            <a:srgbClr val="FFC9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500" b="1" dirty="0" smtClean="0">
                <a:solidFill>
                  <a:schemeClr val="tx1"/>
                </a:solidFill>
              </a:rPr>
              <a:t>          เป็นรสวรรณคดีเกี่ยวกับ  ความโศกเศร้าได้แก่ </a:t>
            </a:r>
            <a:r>
              <a:rPr lang="th-TH" sz="4500" b="1" dirty="0">
                <a:solidFill>
                  <a:schemeClr val="tx1"/>
                </a:solidFill>
              </a:rPr>
              <a:t>บทเศร้าโศก คร่ำครวญ เวทนา </a:t>
            </a:r>
            <a:r>
              <a:rPr lang="th-TH" sz="4500" b="1" dirty="0" smtClean="0">
                <a:solidFill>
                  <a:schemeClr val="tx1"/>
                </a:solidFill>
              </a:rPr>
              <a:t>สงสาร สิ้นหวัง ท้อแท้</a:t>
            </a:r>
          </a:p>
        </p:txBody>
      </p:sp>
    </p:spTree>
    <p:extLst>
      <p:ext uri="{BB962C8B-B14F-4D97-AF65-F5344CB8AC3E}">
        <p14:creationId xmlns:p14="http://schemas.microsoft.com/office/powerpoint/2010/main" val="309477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74675" y="260648"/>
            <a:ext cx="8001000" cy="1044153"/>
          </a:xfrm>
          <a:prstGeom prst="homePlate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th-TH" sz="6000" b="1" dirty="0" smtClean="0">
                <a:cs typeface="+mn-cs"/>
              </a:rPr>
              <a:t>รสวรรณคดี</a:t>
            </a:r>
            <a:endParaRPr lang="th-TH" sz="6000" b="1" dirty="0">
              <a:cs typeface="+mn-cs"/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704632" y="1556792"/>
            <a:ext cx="5235520" cy="864096"/>
          </a:xfrm>
          <a:prstGeom prst="roundRect">
            <a:avLst/>
          </a:prstGeom>
          <a:solidFill>
            <a:srgbClr val="9BF0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000" b="1" dirty="0" smtClean="0">
                <a:solidFill>
                  <a:srgbClr val="4B05F9"/>
                </a:solidFill>
              </a:rPr>
              <a:t>ตัวอย่าง</a:t>
            </a:r>
            <a:r>
              <a:rPr lang="th-TH" sz="5000" b="1" dirty="0" smtClean="0">
                <a:solidFill>
                  <a:schemeClr val="tx2"/>
                </a:solidFill>
              </a:rPr>
              <a:t>  </a:t>
            </a:r>
            <a:r>
              <a:rPr lang="th-TH" sz="5000" b="1" dirty="0" err="1" smtClean="0">
                <a:solidFill>
                  <a:schemeClr val="tx2"/>
                </a:solidFill>
              </a:rPr>
              <a:t>รสสัล</a:t>
            </a:r>
            <a:r>
              <a:rPr lang="th-TH" sz="5000" b="1" dirty="0" smtClean="0">
                <a:solidFill>
                  <a:schemeClr val="tx2"/>
                </a:solidFill>
              </a:rPr>
              <a:t>ลา</a:t>
            </a:r>
            <a:r>
              <a:rPr lang="th-TH" sz="5000" b="1" dirty="0" err="1" smtClean="0">
                <a:solidFill>
                  <a:schemeClr val="tx2"/>
                </a:solidFill>
              </a:rPr>
              <a:t>ปังค</a:t>
            </a:r>
            <a:r>
              <a:rPr lang="th-TH" sz="5000" b="1" dirty="0" smtClean="0">
                <a:solidFill>
                  <a:schemeClr val="tx2"/>
                </a:solidFill>
              </a:rPr>
              <a:t>พิสัย</a:t>
            </a:r>
            <a:endParaRPr lang="th-TH" sz="5000" b="1" dirty="0">
              <a:solidFill>
                <a:srgbClr val="C00000"/>
              </a:solidFill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848648" y="2636912"/>
            <a:ext cx="7467768" cy="3932992"/>
          </a:xfrm>
          <a:prstGeom prst="roundRect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th-TH" sz="4500" b="1" dirty="0" smtClean="0"/>
              <a:t>	</a:t>
            </a:r>
            <a:r>
              <a:rPr lang="th-TH" sz="4500" b="1" dirty="0"/>
              <a:t>	รากไม้จะต่างหมอนนอนอนาถ    </a:t>
            </a:r>
            <a:r>
              <a:rPr lang="th-TH" sz="4500" b="1" dirty="0" smtClean="0"/>
              <a:t>	ดาว</a:t>
            </a:r>
            <a:r>
              <a:rPr lang="th-TH" sz="4500" b="1" dirty="0"/>
              <a:t>ดาษจะต่างไต้น่าใจหาย</a:t>
            </a:r>
          </a:p>
          <a:p>
            <a:r>
              <a:rPr lang="th-TH" sz="4500" b="1" dirty="0" smtClean="0"/>
              <a:t>	ลง</a:t>
            </a:r>
            <a:r>
              <a:rPr lang="th-TH" sz="4500" b="1" dirty="0"/>
              <a:t>บันไดใจเจียนจะขาดตาย       </a:t>
            </a:r>
            <a:endParaRPr lang="th-TH" sz="4500" b="1" dirty="0" smtClean="0"/>
          </a:p>
          <a:p>
            <a:r>
              <a:rPr lang="th-TH" sz="4500" b="1" dirty="0" smtClean="0"/>
              <a:t>	น้ำตา</a:t>
            </a:r>
            <a:r>
              <a:rPr lang="th-TH" sz="4500" b="1" dirty="0"/>
              <a:t>ตกกระจายพรั่งพรายลง</a:t>
            </a:r>
          </a:p>
          <a:p>
            <a:r>
              <a:rPr lang="th-TH" sz="4500" b="1" dirty="0"/>
              <a:t>	</a:t>
            </a:r>
            <a:r>
              <a:rPr lang="th-TH" sz="4500" b="1" dirty="0" smtClean="0"/>
              <a:t>				</a:t>
            </a:r>
            <a:r>
              <a:rPr lang="th-TH" sz="4000" b="1" dirty="0" smtClean="0"/>
              <a:t>(ขุนช้างขุนแผน)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43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2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74675" y="260648"/>
            <a:ext cx="8001000" cy="1044153"/>
          </a:xfrm>
          <a:prstGeom prst="homePlate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th-TH" sz="6000" b="1" dirty="0" smtClean="0">
                <a:cs typeface="+mn-cs"/>
              </a:rPr>
              <a:t>รสวรรณคดี</a:t>
            </a:r>
            <a:endParaRPr lang="th-TH" sz="6000" b="1" dirty="0">
              <a:cs typeface="+mn-cs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683568" y="1594520"/>
            <a:ext cx="4896544" cy="2808312"/>
          </a:xfrm>
          <a:prstGeom prst="roundRect">
            <a:avLst/>
          </a:prstGeom>
          <a:solidFill>
            <a:srgbClr val="9BF0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000" b="1" dirty="0" smtClean="0">
                <a:solidFill>
                  <a:srgbClr val="C00000"/>
                </a:solidFill>
              </a:rPr>
              <a:t>ทบสอบกันหน่อย</a:t>
            </a:r>
            <a:endParaRPr lang="th-TH" sz="7000" b="1" dirty="0">
              <a:solidFill>
                <a:srgbClr val="C00000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0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480" y="1594520"/>
            <a:ext cx="43180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9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20688"/>
            <a:ext cx="5605214" cy="56052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สี่เหลี่ยมผืนผ้ามุมมน 4"/>
          <p:cNvSpPr/>
          <p:nvPr/>
        </p:nvSpPr>
        <p:spPr>
          <a:xfrm>
            <a:off x="511190" y="4976075"/>
            <a:ext cx="8237274" cy="1546448"/>
          </a:xfrm>
          <a:prstGeom prst="roundRect">
            <a:avLst/>
          </a:prstGeom>
          <a:solidFill>
            <a:srgbClr val="FFA3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rgbClr val="4B05F9"/>
                </a:solidFill>
              </a:rPr>
              <a:t>พิโรธวาทัง</a:t>
            </a:r>
            <a:endParaRPr lang="th-TH" sz="6000" b="1" dirty="0">
              <a:solidFill>
                <a:srgbClr val="4B0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64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32656"/>
            <a:ext cx="6840760" cy="5814646"/>
          </a:xfrm>
          <a:prstGeom prst="rect">
            <a:avLst/>
          </a:prstGeo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511190" y="4976075"/>
            <a:ext cx="8237274" cy="1546448"/>
          </a:xfrm>
          <a:prstGeom prst="roundRect">
            <a:avLst/>
          </a:prstGeom>
          <a:solidFill>
            <a:srgbClr val="FFA3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rgbClr val="4B05F9"/>
                </a:solidFill>
              </a:rPr>
              <a:t>พิโรธวาทัง</a:t>
            </a:r>
            <a:endParaRPr lang="th-TH" sz="6000" b="1" dirty="0">
              <a:solidFill>
                <a:srgbClr val="4B0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56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0648"/>
            <a:ext cx="7133506" cy="6063480"/>
          </a:xfrm>
          <a:prstGeom prst="rect">
            <a:avLst/>
          </a:prstGeo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511190" y="4976075"/>
            <a:ext cx="8237274" cy="1546448"/>
          </a:xfrm>
          <a:prstGeom prst="roundRect">
            <a:avLst/>
          </a:prstGeom>
          <a:solidFill>
            <a:srgbClr val="FFA3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err="1" smtClean="0">
                <a:solidFill>
                  <a:srgbClr val="4B05F9"/>
                </a:solidFill>
              </a:rPr>
              <a:t>สัล</a:t>
            </a:r>
            <a:r>
              <a:rPr lang="th-TH" sz="6000" b="1" dirty="0" smtClean="0">
                <a:solidFill>
                  <a:srgbClr val="4B05F9"/>
                </a:solidFill>
              </a:rPr>
              <a:t>ลา</a:t>
            </a:r>
            <a:r>
              <a:rPr lang="th-TH" sz="6000" b="1" dirty="0" err="1" smtClean="0">
                <a:solidFill>
                  <a:srgbClr val="4B05F9"/>
                </a:solidFill>
              </a:rPr>
              <a:t>ปังค</a:t>
            </a:r>
            <a:r>
              <a:rPr lang="th-TH" sz="6000" b="1" dirty="0" smtClean="0">
                <a:solidFill>
                  <a:srgbClr val="4B05F9"/>
                </a:solidFill>
              </a:rPr>
              <a:t>พิสัย</a:t>
            </a:r>
            <a:endParaRPr lang="th-TH" sz="6000" b="1" dirty="0">
              <a:solidFill>
                <a:srgbClr val="4B0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5568"/>
            <a:ext cx="7538267" cy="5335680"/>
          </a:xfrm>
          <a:prstGeom prst="rect">
            <a:avLst/>
          </a:prstGeo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511190" y="4976075"/>
            <a:ext cx="8237274" cy="1546448"/>
          </a:xfrm>
          <a:prstGeom prst="roundRect">
            <a:avLst/>
          </a:prstGeom>
          <a:solidFill>
            <a:srgbClr val="FFA3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err="1" smtClean="0">
                <a:solidFill>
                  <a:srgbClr val="4B05F9"/>
                </a:solidFill>
              </a:rPr>
              <a:t>สัล</a:t>
            </a:r>
            <a:r>
              <a:rPr lang="th-TH" sz="6000" b="1" dirty="0" smtClean="0">
                <a:solidFill>
                  <a:srgbClr val="4B05F9"/>
                </a:solidFill>
              </a:rPr>
              <a:t>ลา</a:t>
            </a:r>
            <a:r>
              <a:rPr lang="th-TH" sz="6000" b="1" dirty="0" err="1" smtClean="0">
                <a:solidFill>
                  <a:srgbClr val="4B05F9"/>
                </a:solidFill>
              </a:rPr>
              <a:t>ปังค</a:t>
            </a:r>
            <a:r>
              <a:rPr lang="th-TH" sz="6000" b="1" dirty="0" smtClean="0">
                <a:solidFill>
                  <a:srgbClr val="4B05F9"/>
                </a:solidFill>
              </a:rPr>
              <a:t>พิสัย</a:t>
            </a:r>
            <a:endParaRPr lang="th-TH" sz="6000" b="1" dirty="0">
              <a:solidFill>
                <a:srgbClr val="4B0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652653" cy="5416643"/>
          </a:xfrm>
          <a:prstGeom prst="rect">
            <a:avLst/>
          </a:prstGeo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511190" y="4976075"/>
            <a:ext cx="8237274" cy="1546448"/>
          </a:xfrm>
          <a:prstGeom prst="roundRect">
            <a:avLst/>
          </a:prstGeom>
          <a:solidFill>
            <a:srgbClr val="FFA3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rgbClr val="4B05F9"/>
                </a:solidFill>
              </a:rPr>
              <a:t>พิโรธวาทัง</a:t>
            </a:r>
            <a:endParaRPr lang="th-TH" sz="6000" b="1" dirty="0">
              <a:solidFill>
                <a:srgbClr val="4B0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5652120" y="4976075"/>
            <a:ext cx="3096344" cy="1546448"/>
          </a:xfrm>
          <a:prstGeom prst="roundRect">
            <a:avLst/>
          </a:prstGeom>
          <a:solidFill>
            <a:srgbClr val="FFA3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000" b="1" dirty="0" err="1" smtClean="0">
                <a:solidFill>
                  <a:srgbClr val="4B05F9"/>
                </a:solidFill>
              </a:rPr>
              <a:t>สัล</a:t>
            </a:r>
            <a:r>
              <a:rPr lang="th-TH" sz="5000" b="1" dirty="0" smtClean="0">
                <a:solidFill>
                  <a:srgbClr val="4B05F9"/>
                </a:solidFill>
              </a:rPr>
              <a:t>ลา</a:t>
            </a:r>
            <a:r>
              <a:rPr lang="th-TH" sz="5000" b="1" dirty="0" err="1" smtClean="0">
                <a:solidFill>
                  <a:srgbClr val="4B05F9"/>
                </a:solidFill>
              </a:rPr>
              <a:t>ปังค</a:t>
            </a:r>
            <a:r>
              <a:rPr lang="th-TH" sz="5000" b="1" dirty="0" smtClean="0">
                <a:solidFill>
                  <a:srgbClr val="4B05F9"/>
                </a:solidFill>
              </a:rPr>
              <a:t>พิสัย</a:t>
            </a:r>
            <a:endParaRPr lang="th-TH" sz="5000" b="1" dirty="0">
              <a:solidFill>
                <a:srgbClr val="4B05F9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5256584" cy="647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212725" y="431800"/>
            <a:ext cx="8567738" cy="1633538"/>
          </a:xfrm>
          <a:prstGeom prst="roundRect">
            <a:avLst/>
          </a:prstGeom>
          <a:solidFill>
            <a:srgbClr val="C4E59F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tabLst>
                <a:tab pos="768350" algn="l"/>
              </a:tabLst>
              <a:defRPr/>
            </a:pPr>
            <a:r>
              <a:rPr lang="th-TH" sz="4500" b="1" dirty="0">
                <a:solidFill>
                  <a:srgbClr val="080000"/>
                </a:solidFill>
                <a:latin typeface="Angsana New" pitchFamily="18" charset="-34"/>
              </a:rPr>
              <a:t>๑.  การเล่นเสียง</a:t>
            </a:r>
            <a:endParaRPr lang="en-US" sz="4500" b="1" dirty="0">
              <a:solidFill>
                <a:srgbClr val="080000"/>
              </a:solidFill>
              <a:latin typeface="Angsana New" pitchFamily="18" charset="-34"/>
            </a:endParaRPr>
          </a:p>
          <a:p>
            <a:pPr lvl="1">
              <a:tabLst>
                <a:tab pos="768350" algn="l"/>
              </a:tabLst>
              <a:defRPr/>
            </a:pPr>
            <a:r>
              <a:rPr lang="th-TH" sz="4500" b="1" i="1" dirty="0">
                <a:solidFill>
                  <a:srgbClr val="0000FF"/>
                </a:solidFill>
                <a:latin typeface="Angsana New" pitchFamily="18" charset="-34"/>
              </a:rPr>
              <a:t>๑.๑  เล่นเสียงพยัญชนะ</a:t>
            </a:r>
            <a:r>
              <a:rPr lang="th-TH" sz="4500" b="1" dirty="0">
                <a:solidFill>
                  <a:srgbClr val="0000FF"/>
                </a:solidFill>
                <a:latin typeface="Angsana New" pitchFamily="18" charset="-34"/>
              </a:rPr>
              <a:t> </a:t>
            </a:r>
            <a:r>
              <a:rPr lang="th-TH" sz="4500" b="1" dirty="0">
                <a:solidFill>
                  <a:srgbClr val="080000"/>
                </a:solidFill>
                <a:latin typeface="Angsana New" pitchFamily="18" charset="-34"/>
              </a:rPr>
              <a:t>หรือ </a:t>
            </a:r>
            <a:r>
              <a:rPr lang="th-TH" sz="4500" b="1" dirty="0">
                <a:solidFill>
                  <a:srgbClr val="0000FF"/>
                </a:solidFill>
                <a:latin typeface="Angsana New" pitchFamily="18" charset="-34"/>
              </a:rPr>
              <a:t>สัมผัสอักษร </a:t>
            </a:r>
            <a:r>
              <a:rPr lang="th-TH" sz="4500" b="1" dirty="0">
                <a:solidFill>
                  <a:srgbClr val="080000"/>
                </a:solidFill>
                <a:latin typeface="Angsana New" pitchFamily="18" charset="-34"/>
              </a:rPr>
              <a:t>เช่น</a:t>
            </a:r>
            <a:endParaRPr lang="en-US" sz="4500" b="1" dirty="0">
              <a:solidFill>
                <a:srgbClr val="080000"/>
              </a:solidFill>
              <a:latin typeface="Angsana New" pitchFamily="18" charset="-34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327720" y="2542182"/>
            <a:ext cx="4132263" cy="782638"/>
          </a:xfrm>
          <a:prstGeom prst="roundRect">
            <a:avLst/>
          </a:prstGeom>
          <a:solidFill>
            <a:srgbClr val="C4E59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tabLst>
                <a:tab pos="768350" algn="l"/>
              </a:tabLst>
              <a:defRPr/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- ก็</a:t>
            </a:r>
            <a:r>
              <a:rPr lang="th-TH" sz="4000" b="1" dirty="0">
                <a:solidFill>
                  <a:schemeClr val="accent6"/>
                </a:solidFill>
                <a:latin typeface="Angsana New" pitchFamily="18" charset="-34"/>
              </a:rPr>
              <a:t>เรื้อรักรั้งร้าง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เป็นทางป่า</a:t>
            </a:r>
            <a:endParaRPr lang="en-US" sz="4000" b="1" dirty="0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281683" y="3693120"/>
            <a:ext cx="4752975" cy="784225"/>
          </a:xfrm>
          <a:prstGeom prst="roundRect">
            <a:avLst/>
          </a:prstGeom>
          <a:solidFill>
            <a:srgbClr val="C4E59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tabLst>
                <a:tab pos="768350" algn="l"/>
              </a:tabLst>
              <a:defRPr/>
            </a:pP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- เสียง</a:t>
            </a:r>
            <a:r>
              <a:rPr lang="th-TH" sz="4000" b="1" dirty="0">
                <a:solidFill>
                  <a:schemeClr val="accent6"/>
                </a:solidFill>
                <a:latin typeface="Angsana New" pitchFamily="18" charset="-34"/>
              </a:rPr>
              <a:t>โก้</a:t>
            </a:r>
            <a:r>
              <a:rPr lang="th-TH" sz="4000" b="1" dirty="0" err="1">
                <a:solidFill>
                  <a:schemeClr val="accent6"/>
                </a:solidFill>
                <a:latin typeface="Angsana New" pitchFamily="18" charset="-34"/>
              </a:rPr>
              <a:t>งก้าง</a:t>
            </a:r>
            <a:r>
              <a:rPr lang="th-TH" sz="4000" b="1" dirty="0">
                <a:solidFill>
                  <a:schemeClr val="accent6"/>
                </a:solidFill>
                <a:latin typeface="Angsana New" pitchFamily="18" charset="-34"/>
              </a:rPr>
              <a:t>ก้องกึง</a:t>
            </a:r>
            <a:r>
              <a:rPr lang="th-TH" sz="4000" b="1" dirty="0">
                <a:solidFill>
                  <a:srgbClr val="000000"/>
                </a:solidFill>
                <a:latin typeface="Angsana New" pitchFamily="18" charset="-34"/>
              </a:rPr>
              <a:t>ไปถึงดิน</a:t>
            </a:r>
            <a:endParaRPr lang="en-US" sz="4000" b="1" dirty="0">
              <a:solidFill>
                <a:srgbClr val="000000"/>
              </a:solidFill>
              <a:latin typeface="Angsana New" pitchFamily="18" charset="-34"/>
            </a:endParaRPr>
          </a:p>
        </p:txBody>
      </p:sp>
      <p:sp>
        <p:nvSpPr>
          <p:cNvPr id="7" name="สี่เหลี่ยมผืนผ้ามุมมน 6"/>
          <p:cNvSpPr/>
          <p:nvPr/>
        </p:nvSpPr>
        <p:spPr>
          <a:xfrm>
            <a:off x="251520" y="4845645"/>
            <a:ext cx="5451909" cy="1463675"/>
          </a:xfrm>
          <a:prstGeom prst="roundRect">
            <a:avLst/>
          </a:prstGeom>
          <a:solidFill>
            <a:srgbClr val="C4E59F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tabLst>
                <a:tab pos="768350" algn="l"/>
              </a:tabLst>
              <a:defRPr/>
            </a:pPr>
            <a:r>
              <a:rPr lang="th-TH" sz="4000" b="1" dirty="0">
                <a:solidFill>
                  <a:schemeClr val="accent6"/>
                </a:solidFill>
                <a:latin typeface="Angsana New" pitchFamily="18" charset="-34"/>
              </a:rPr>
              <a:t>- เสียงคระโครมเครงคลื่นครั่น</a:t>
            </a:r>
          </a:p>
          <a:p>
            <a:pPr>
              <a:tabLst>
                <a:tab pos="768350" algn="l"/>
              </a:tabLst>
              <a:defRPr/>
            </a:pPr>
            <a:r>
              <a:rPr lang="th-TH" sz="4000" b="1" dirty="0">
                <a:solidFill>
                  <a:schemeClr val="accent6"/>
                </a:solidFill>
                <a:latin typeface="Angsana New" pitchFamily="18" charset="-34"/>
              </a:rPr>
              <a:t>  ฟ้าฝนสวรรค์ก็เฟื่องฟุ้งเป็นฟองฝอย</a:t>
            </a:r>
            <a:endParaRPr lang="en-US" sz="4000" b="1" dirty="0">
              <a:solidFill>
                <a:schemeClr val="accent6"/>
              </a:solidFill>
              <a:latin typeface="Angsana New" pitchFamily="18" charset="-34"/>
            </a:endParaRPr>
          </a:p>
        </p:txBody>
      </p:sp>
      <p:sp>
        <p:nvSpPr>
          <p:cNvPr id="8" name="สี่เหลี่ยมผืนผ้ามุมมน 7"/>
          <p:cNvSpPr/>
          <p:nvPr/>
        </p:nvSpPr>
        <p:spPr>
          <a:xfrm>
            <a:off x="6381179" y="2492896"/>
            <a:ext cx="2511301" cy="782638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768350" algn="l"/>
              </a:tabLst>
              <a:defRPr/>
            </a:pPr>
            <a:r>
              <a:rPr lang="th-TH" sz="4000" b="1" dirty="0" smtClean="0">
                <a:solidFill>
                  <a:srgbClr val="4B05F9"/>
                </a:solidFill>
                <a:latin typeface="Angsana New" pitchFamily="18" charset="-34"/>
              </a:rPr>
              <a:t>เรื้อรักรั้งร้าง</a:t>
            </a:r>
            <a:endParaRPr lang="en-US" sz="4000" b="1" dirty="0">
              <a:solidFill>
                <a:srgbClr val="4B05F9"/>
              </a:solidFill>
              <a:latin typeface="Angsana New" pitchFamily="18" charset="-34"/>
            </a:endParaRPr>
          </a:p>
        </p:txBody>
      </p:sp>
      <p:sp>
        <p:nvSpPr>
          <p:cNvPr id="3" name="ลูกศรขวา 2"/>
          <p:cNvSpPr/>
          <p:nvPr/>
        </p:nvSpPr>
        <p:spPr>
          <a:xfrm>
            <a:off x="4459983" y="2687081"/>
            <a:ext cx="1921196" cy="394267"/>
          </a:xfrm>
          <a:prstGeom prst="rightArrow">
            <a:avLst/>
          </a:prstGeom>
          <a:solidFill>
            <a:srgbClr val="4B05F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6381179" y="3724895"/>
            <a:ext cx="2511301" cy="784225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768350" algn="l"/>
              </a:tabLst>
              <a:defRPr/>
            </a:pPr>
            <a:r>
              <a:rPr lang="th-TH" sz="4000" b="1" dirty="0" smtClean="0">
                <a:solidFill>
                  <a:srgbClr val="4B05F9"/>
                </a:solidFill>
                <a:latin typeface="Angsana New" pitchFamily="18" charset="-34"/>
              </a:rPr>
              <a:t>โก้</a:t>
            </a:r>
            <a:r>
              <a:rPr lang="th-TH" sz="4000" b="1" dirty="0" err="1">
                <a:solidFill>
                  <a:srgbClr val="4B05F9"/>
                </a:solidFill>
                <a:latin typeface="Angsana New" pitchFamily="18" charset="-34"/>
              </a:rPr>
              <a:t>งก้าง</a:t>
            </a:r>
            <a:r>
              <a:rPr lang="th-TH" sz="4000" b="1" dirty="0">
                <a:solidFill>
                  <a:srgbClr val="4B05F9"/>
                </a:solidFill>
                <a:latin typeface="Angsana New" pitchFamily="18" charset="-34"/>
              </a:rPr>
              <a:t>ก้อง</a:t>
            </a:r>
            <a:r>
              <a:rPr lang="th-TH" sz="4000" b="1" dirty="0" smtClean="0">
                <a:solidFill>
                  <a:srgbClr val="4B05F9"/>
                </a:solidFill>
                <a:latin typeface="Angsana New" pitchFamily="18" charset="-34"/>
              </a:rPr>
              <a:t>กึง</a:t>
            </a:r>
            <a:endParaRPr lang="en-US" sz="4000" b="1" dirty="0">
              <a:solidFill>
                <a:srgbClr val="4B05F9"/>
              </a:solidFill>
              <a:latin typeface="Angsana New" pitchFamily="18" charset="-34"/>
            </a:endParaRPr>
          </a:p>
        </p:txBody>
      </p:sp>
      <p:sp>
        <p:nvSpPr>
          <p:cNvPr id="10" name="ลูกศรขวา 9"/>
          <p:cNvSpPr/>
          <p:nvPr/>
        </p:nvSpPr>
        <p:spPr>
          <a:xfrm>
            <a:off x="5034658" y="3861048"/>
            <a:ext cx="1337542" cy="394267"/>
          </a:xfrm>
          <a:prstGeom prst="rightArrow">
            <a:avLst/>
          </a:prstGeom>
          <a:solidFill>
            <a:srgbClr val="4B05F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4459984" y="4869160"/>
            <a:ext cx="4411798" cy="1464231"/>
          </a:xfrm>
          <a:prstGeom prst="roundRect">
            <a:avLst/>
          </a:prstGeom>
          <a:solidFill>
            <a:srgbClr val="FFFF99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tabLst>
                <a:tab pos="768350" algn="l"/>
              </a:tabLst>
              <a:defRPr/>
            </a:pPr>
            <a:r>
              <a:rPr lang="th-TH" sz="4000" b="1" i="1" dirty="0" smtClean="0">
                <a:solidFill>
                  <a:srgbClr val="4B05F9"/>
                </a:solidFill>
                <a:latin typeface="Angsana New" pitchFamily="18" charset="-34"/>
              </a:rPr>
              <a:t>คระ</a:t>
            </a:r>
            <a:r>
              <a:rPr lang="th-TH" sz="4000" b="1" i="1" dirty="0">
                <a:solidFill>
                  <a:srgbClr val="4B05F9"/>
                </a:solidFill>
                <a:latin typeface="Angsana New" pitchFamily="18" charset="-34"/>
              </a:rPr>
              <a:t>โครมเครงคลื่นครั่น</a:t>
            </a:r>
          </a:p>
          <a:p>
            <a:pPr algn="ctr">
              <a:tabLst>
                <a:tab pos="768350" algn="l"/>
              </a:tabLst>
              <a:defRPr/>
            </a:pPr>
            <a:r>
              <a:rPr lang="th-TH" sz="4000" b="1" dirty="0">
                <a:solidFill>
                  <a:srgbClr val="4B05F9"/>
                </a:solidFill>
                <a:latin typeface="Angsana New" pitchFamily="18" charset="-34"/>
              </a:rPr>
              <a:t>  </a:t>
            </a:r>
            <a:r>
              <a:rPr lang="th-TH" sz="4000" b="1" i="1" dirty="0">
                <a:solidFill>
                  <a:srgbClr val="4B05F9"/>
                </a:solidFill>
                <a:latin typeface="Angsana New" pitchFamily="18" charset="-34"/>
              </a:rPr>
              <a:t>ฟ้า</a:t>
            </a:r>
            <a:r>
              <a:rPr lang="th-TH" sz="4000" b="1" i="1" dirty="0" smtClean="0">
                <a:solidFill>
                  <a:srgbClr val="4B05F9"/>
                </a:solidFill>
                <a:latin typeface="Angsana New" pitchFamily="18" charset="-34"/>
              </a:rPr>
              <a:t>ฝน   เฟื่องฟุ้ง   ฟอง</a:t>
            </a:r>
            <a:r>
              <a:rPr lang="th-TH" sz="4000" b="1" i="1" dirty="0">
                <a:solidFill>
                  <a:srgbClr val="4B05F9"/>
                </a:solidFill>
                <a:latin typeface="Angsana New" pitchFamily="18" charset="-34"/>
              </a:rPr>
              <a:t>ฝอย</a:t>
            </a:r>
            <a:endParaRPr lang="en-US" sz="4000" b="1" i="1" dirty="0">
              <a:solidFill>
                <a:srgbClr val="4B05F9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  <p:bldP spid="7" grpId="0" animBg="1"/>
      <p:bldP spid="8" grpId="0" animBg="1"/>
      <p:bldP spid="3" grpId="0" animBg="1"/>
      <p:bldP spid="9" grpId="0" animBg="1"/>
      <p:bldP spid="10" grpId="0" animBg="1"/>
      <p:bldP spid="11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มุมมน 5"/>
          <p:cNvSpPr/>
          <p:nvPr/>
        </p:nvSpPr>
        <p:spPr>
          <a:xfrm>
            <a:off x="511190" y="4976075"/>
            <a:ext cx="8237274" cy="1546448"/>
          </a:xfrm>
          <a:prstGeom prst="roundRect">
            <a:avLst/>
          </a:prstGeom>
          <a:solidFill>
            <a:srgbClr val="FFA3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rgbClr val="4B05F9"/>
                </a:solidFill>
              </a:rPr>
              <a:t>นารีปราโมทย์</a:t>
            </a:r>
            <a:endParaRPr lang="th-TH" sz="6000" b="1" dirty="0">
              <a:solidFill>
                <a:srgbClr val="4B05F9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2656"/>
            <a:ext cx="468052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2656"/>
            <a:ext cx="5688632" cy="5688632"/>
          </a:xfrm>
          <a:prstGeom prst="rect">
            <a:avLst/>
          </a:prstGeo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511190" y="4976075"/>
            <a:ext cx="8237274" cy="1546448"/>
          </a:xfrm>
          <a:prstGeom prst="roundRect">
            <a:avLst/>
          </a:prstGeom>
          <a:solidFill>
            <a:srgbClr val="FFA3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rgbClr val="4B05F9"/>
                </a:solidFill>
              </a:rPr>
              <a:t>พิโรธวาทัง</a:t>
            </a:r>
            <a:endParaRPr lang="th-TH" sz="6000" b="1" dirty="0">
              <a:solidFill>
                <a:srgbClr val="4B0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5400600" cy="5157573"/>
          </a:xfrm>
          <a:prstGeom prst="rect">
            <a:avLst/>
          </a:prstGeo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511190" y="4976075"/>
            <a:ext cx="8237274" cy="1546448"/>
          </a:xfrm>
          <a:prstGeom prst="roundRect">
            <a:avLst/>
          </a:prstGeom>
          <a:solidFill>
            <a:srgbClr val="FFA3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err="1" smtClean="0">
                <a:solidFill>
                  <a:srgbClr val="4B05F9"/>
                </a:solidFill>
              </a:rPr>
              <a:t>สัล</a:t>
            </a:r>
            <a:r>
              <a:rPr lang="th-TH" sz="6000" b="1" dirty="0" smtClean="0">
                <a:solidFill>
                  <a:srgbClr val="4B05F9"/>
                </a:solidFill>
              </a:rPr>
              <a:t>ลา</a:t>
            </a:r>
            <a:r>
              <a:rPr lang="th-TH" sz="6000" b="1" dirty="0" err="1" smtClean="0">
                <a:solidFill>
                  <a:srgbClr val="4B05F9"/>
                </a:solidFill>
              </a:rPr>
              <a:t>ปังค</a:t>
            </a:r>
            <a:r>
              <a:rPr lang="th-TH" sz="6000" b="1" dirty="0" smtClean="0">
                <a:solidFill>
                  <a:srgbClr val="4B05F9"/>
                </a:solidFill>
              </a:rPr>
              <a:t>พิสัย</a:t>
            </a:r>
            <a:endParaRPr lang="th-TH" sz="6000" b="1" dirty="0">
              <a:solidFill>
                <a:srgbClr val="4B0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22989"/>
            <a:ext cx="6081077" cy="6446371"/>
          </a:xfrm>
          <a:prstGeom prst="rect">
            <a:avLst/>
          </a:prstGeom>
        </p:spPr>
      </p:pic>
      <p:sp>
        <p:nvSpPr>
          <p:cNvPr id="6" name="ดาว 7 แฉก 5"/>
          <p:cNvSpPr/>
          <p:nvPr/>
        </p:nvSpPr>
        <p:spPr>
          <a:xfrm>
            <a:off x="4716016" y="2636912"/>
            <a:ext cx="4248472" cy="2626568"/>
          </a:xfrm>
          <a:prstGeom prst="star7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พิโรธวาทัง</a:t>
            </a:r>
            <a:endParaRPr lang="th-TH" sz="5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5328592" cy="5328592"/>
          </a:xfrm>
          <a:prstGeom prst="rect">
            <a:avLst/>
          </a:prstGeo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511190" y="4976075"/>
            <a:ext cx="8237274" cy="1546448"/>
          </a:xfrm>
          <a:prstGeom prst="roundRect">
            <a:avLst/>
          </a:prstGeom>
          <a:solidFill>
            <a:srgbClr val="FFA3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rgbClr val="4B05F9"/>
                </a:solidFill>
              </a:rPr>
              <a:t>นารีปราโมทย</a:t>
            </a:r>
            <a:r>
              <a:rPr lang="th-TH" sz="6000" b="1" dirty="0">
                <a:solidFill>
                  <a:srgbClr val="4B05F9"/>
                </a:solidFill>
              </a:rPr>
              <a:t>์</a:t>
            </a:r>
          </a:p>
        </p:txBody>
      </p:sp>
    </p:spTree>
    <p:extLst>
      <p:ext uri="{BB962C8B-B14F-4D97-AF65-F5344CB8AC3E}">
        <p14:creationId xmlns:p14="http://schemas.microsoft.com/office/powerpoint/2010/main" val="25374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0648"/>
            <a:ext cx="5472608" cy="5472608"/>
          </a:xfrm>
          <a:prstGeom prst="rect">
            <a:avLst/>
          </a:prstGeo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511190" y="4976075"/>
            <a:ext cx="8237274" cy="1546448"/>
          </a:xfrm>
          <a:prstGeom prst="roundRect">
            <a:avLst/>
          </a:prstGeom>
          <a:solidFill>
            <a:srgbClr val="FFA3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rgbClr val="4B05F9"/>
                </a:solidFill>
              </a:rPr>
              <a:t>นารีปราโมทย์</a:t>
            </a:r>
            <a:endParaRPr lang="th-TH" sz="6000" b="1" dirty="0">
              <a:solidFill>
                <a:srgbClr val="4B0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48680"/>
            <a:ext cx="6903477" cy="5200619"/>
          </a:xfrm>
          <a:prstGeom prst="rect">
            <a:avLst/>
          </a:prstGeo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511190" y="4976075"/>
            <a:ext cx="8237274" cy="1546448"/>
          </a:xfrm>
          <a:prstGeom prst="roundRect">
            <a:avLst/>
          </a:prstGeom>
          <a:solidFill>
            <a:srgbClr val="FFA3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err="1" smtClean="0">
                <a:solidFill>
                  <a:srgbClr val="4B05F9"/>
                </a:solidFill>
              </a:rPr>
              <a:t>เสาวรจนี</a:t>
            </a:r>
            <a:endParaRPr lang="th-TH" sz="6000" b="1" dirty="0">
              <a:solidFill>
                <a:srgbClr val="4B0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3" y="332654"/>
            <a:ext cx="7935187" cy="5616625"/>
          </a:xfrm>
          <a:prstGeom prst="rect">
            <a:avLst/>
          </a:prstGeom>
        </p:spPr>
      </p:pic>
      <p:sp>
        <p:nvSpPr>
          <p:cNvPr id="6" name="สี่เหลี่ยมผืนผ้ามุมมน 5"/>
          <p:cNvSpPr/>
          <p:nvPr/>
        </p:nvSpPr>
        <p:spPr>
          <a:xfrm>
            <a:off x="511190" y="4976075"/>
            <a:ext cx="8237274" cy="1546448"/>
          </a:xfrm>
          <a:prstGeom prst="roundRect">
            <a:avLst/>
          </a:prstGeom>
          <a:solidFill>
            <a:srgbClr val="FFA3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 smtClean="0">
                <a:solidFill>
                  <a:srgbClr val="4B05F9"/>
                </a:solidFill>
              </a:rPr>
              <a:t>นารีปราโมทย์</a:t>
            </a:r>
            <a:endParaRPr lang="th-TH" sz="6000" b="1" dirty="0">
              <a:solidFill>
                <a:srgbClr val="4B05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6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574675" y="260648"/>
            <a:ext cx="8001000" cy="1044153"/>
          </a:xfrm>
          <a:prstGeom prst="homePlate">
            <a:avLst/>
          </a:prstGeom>
          <a:solidFill>
            <a:srgbClr val="FF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th-TH" sz="6000" b="1" dirty="0" smtClean="0">
                <a:cs typeface="+mn-cs"/>
              </a:rPr>
              <a:t>รสวรรณคดี</a:t>
            </a:r>
            <a:endParaRPr lang="th-TH" sz="6000" b="1" dirty="0">
              <a:cs typeface="+mn-cs"/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683568" y="1594520"/>
            <a:ext cx="4896544" cy="2808312"/>
          </a:xfrm>
          <a:prstGeom prst="roundRect">
            <a:avLst/>
          </a:prstGeom>
          <a:solidFill>
            <a:srgbClr val="9BF0F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7000" b="1" dirty="0" smtClean="0">
                <a:solidFill>
                  <a:srgbClr val="C00000"/>
                </a:solidFill>
              </a:rPr>
              <a:t>ทบสอบกันหน่อย</a:t>
            </a:r>
            <a:endParaRPr lang="th-TH" sz="7000" b="1" dirty="0">
              <a:solidFill>
                <a:srgbClr val="C00000"/>
              </a:solidFill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0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480" y="1594520"/>
            <a:ext cx="43180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7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741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6_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ngsana New"/>
      </a:majorFont>
      <a:minorFont>
        <a:latin typeface="Garamond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7_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8_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9_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_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_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ngsana New"/>
      </a:majorFont>
      <a:minorFont>
        <a:latin typeface="Garamond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3_Mountain Top">
  <a:themeElements>
    <a:clrScheme name="1_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1_Mountain Top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1_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ngsana New"/>
      </a:majorFont>
      <a:minorFont>
        <a:latin typeface="Verdan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_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ngsana New"/>
      </a:majorFont>
      <a:minorFont>
        <a:latin typeface="Verdan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0_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imono">
  <a:themeElements>
    <a:clrScheme name="Kimono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Kimono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imono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imono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imono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_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4_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2_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ngsana New"/>
      </a:majorFont>
      <a:minorFont>
        <a:latin typeface="Garamond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Stream">
  <a:themeElements>
    <a:clrScheme name="1_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1_Stream">
      <a:majorFont>
        <a:latin typeface="Garamond"/>
        <a:ea typeface=""/>
        <a:cs typeface="Angsana New"/>
      </a:majorFont>
      <a:minorFont>
        <a:latin typeface="Garamond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Mountain Top">
  <a:themeElements>
    <a:clrScheme name="1_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1_Mountain Top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Angsana New"/>
      </a:majorFont>
      <a:minorFont>
        <a:latin typeface="Verdan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2282</TotalTime>
  <Words>1316</Words>
  <Application>Microsoft Office PowerPoint</Application>
  <PresentationFormat>นำเสนอทางหน้าจอ (4:3)</PresentationFormat>
  <Paragraphs>533</Paragraphs>
  <Slides>99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32</vt:i4>
      </vt:variant>
      <vt:variant>
        <vt:lpstr>ชื่อเรื่องภาพนิ่ง</vt:lpstr>
      </vt:variant>
      <vt:variant>
        <vt:i4>99</vt:i4>
      </vt:variant>
    </vt:vector>
  </HeadingPairs>
  <TitlesOfParts>
    <vt:vector size="131" baseType="lpstr">
      <vt:lpstr>การออกแบบเริ่มต้น</vt:lpstr>
      <vt:lpstr>Mountain Top</vt:lpstr>
      <vt:lpstr>Kimono</vt:lpstr>
      <vt:lpstr>Curtain Call</vt:lpstr>
      <vt:lpstr>Stream</vt:lpstr>
      <vt:lpstr>1_Stream</vt:lpstr>
      <vt:lpstr>1_Mountain Top</vt:lpstr>
      <vt:lpstr>Watermark</vt:lpstr>
      <vt:lpstr>Profile</vt:lpstr>
      <vt:lpstr>1_การออกแบบเริ่มต้น</vt:lpstr>
      <vt:lpstr>1_Curtain Call</vt:lpstr>
      <vt:lpstr>2_Curtain Call</vt:lpstr>
      <vt:lpstr>3_Curtain Call</vt:lpstr>
      <vt:lpstr>4_Curtain Call</vt:lpstr>
      <vt:lpstr>5_Curtain Call</vt:lpstr>
      <vt:lpstr>6_Curtain Call</vt:lpstr>
      <vt:lpstr>2_Stream</vt:lpstr>
      <vt:lpstr>7_Curtain Call</vt:lpstr>
      <vt:lpstr>8_Curtain Call</vt:lpstr>
      <vt:lpstr>9_Curtain Call</vt:lpstr>
      <vt:lpstr>2_การออกแบบเริ่มต้น</vt:lpstr>
      <vt:lpstr>2_Mountain Top</vt:lpstr>
      <vt:lpstr>1_Kimono</vt:lpstr>
      <vt:lpstr>3_Stream</vt:lpstr>
      <vt:lpstr>3_Mountain Top</vt:lpstr>
      <vt:lpstr>1_Watermark</vt:lpstr>
      <vt:lpstr>1_Profile</vt:lpstr>
      <vt:lpstr>2_Profile</vt:lpstr>
      <vt:lpstr>10_Curtain Call</vt:lpstr>
      <vt:lpstr>3_การออกแบบเริ่มต้น</vt:lpstr>
      <vt:lpstr>4_Mountain Top</vt:lpstr>
      <vt:lpstr>12_Curtain Call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๓. การใช้โวหารภาพพจน์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รสวรรณคดี</vt:lpstr>
      <vt:lpstr>รสวรรณคดี</vt:lpstr>
      <vt:lpstr>รสวรรณคดี</vt:lpstr>
      <vt:lpstr>รสวรรณคดี</vt:lpstr>
      <vt:lpstr>รสวรรณคดี</vt:lpstr>
      <vt:lpstr>รสวรรณคดี</vt:lpstr>
      <vt:lpstr>รสวรรณคดี</vt:lpstr>
      <vt:lpstr>รสวรรณคดี</vt:lpstr>
      <vt:lpstr>รสวรรณคดี</vt:lpstr>
      <vt:lpstr>รสวรรณคดี</vt:lpstr>
      <vt:lpstr>รสวรรณคดี</vt:lpstr>
      <vt:lpstr>รสวรรณคดี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รสวรรณคดี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GSC2</dc:creator>
  <cp:lastModifiedBy>Mr.KKD</cp:lastModifiedBy>
  <cp:revision>145</cp:revision>
  <dcterms:created xsi:type="dcterms:W3CDTF">2007-05-24T22:48:27Z</dcterms:created>
  <dcterms:modified xsi:type="dcterms:W3CDTF">2018-07-23T02:30:01Z</dcterms:modified>
</cp:coreProperties>
</file>